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media/image1.jpeg" ContentType="image/jpeg"/>
  <Override PartName="/ppt/media/image2.jpeg" ContentType="image/jpeg"/>
  <Override PartName="/ppt/theme/theme2.xml" ContentType="application/vnd.openxmlformats-officedocument.theme+xml"/>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1pPr>
    <a:lvl2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2pPr>
    <a:lvl3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3pPr>
    <a:lvl4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4pPr>
    <a:lvl5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5pPr>
    <a:lvl6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6pPr>
    <a:lvl7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7pPr>
    <a:lvl8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8pPr>
    <a:lvl9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b="def" i="def"/>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solidFill>
                <a:srgbClr val="CBCBCB"/>
              </a:solidFill>
              <a:prstDash val="solid"/>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b="def" i="def"/>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1270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b="def" i="def"/>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b="def" i="def"/>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s>

</file>

<file path=ppt/media/image1.jpeg>
</file>

<file path=ppt/media/image1.png>
</file>

<file path=ppt/media/image2.jpeg>
</file>

<file path=ppt/media/image2.png>
</file>

<file path=ppt/media/image3.jpeg>
</file>

<file path=ppt/media/image3.png>
</file>

<file path=ppt/media/image4.png>
</file>

<file path=ppt/media/image5.png>
</file>

<file path=ppt/media/image6.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64" name="Shape 1864"/>
          <p:cNvSpPr/>
          <p:nvPr>
            <p:ph type="sldImg"/>
          </p:nvPr>
        </p:nvSpPr>
        <p:spPr>
          <a:xfrm>
            <a:off x="1143000" y="685800"/>
            <a:ext cx="4572000" cy="3429000"/>
          </a:xfrm>
          <a:prstGeom prst="rect">
            <a:avLst/>
          </a:prstGeom>
        </p:spPr>
        <p:txBody>
          <a:bodyPr/>
          <a:lstStyle/>
          <a:p>
            <a:pPr/>
          </a:p>
        </p:txBody>
      </p:sp>
      <p:sp>
        <p:nvSpPr>
          <p:cNvPr id="1865" name="Shape 1865"/>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1.png"/></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 Id="rId3" Type="http://schemas.openxmlformats.org/officeDocument/2006/relationships/image" Target="../media/image1.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spTree>
      <p:nvGrpSpPr>
        <p:cNvPr id="1" name=""/>
        <p:cNvGrpSpPr/>
        <p:nvPr/>
      </p:nvGrpSpPr>
      <p:grpSpPr>
        <a:xfrm>
          <a:off x="0" y="0"/>
          <a:ext cx="0" cy="0"/>
          <a:chOff x="0" y="0"/>
          <a:chExt cx="0" cy="0"/>
        </a:xfrm>
      </p:grpSpPr>
      <p:sp>
        <p:nvSpPr>
          <p:cNvPr id="12" name="Line"/>
          <p:cNvSpPr/>
          <p:nvPr/>
        </p:nvSpPr>
        <p:spPr>
          <a:xfrm>
            <a:off x="1066800" y="6680200"/>
            <a:ext cx="22252676" cy="182"/>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13" name="Title Text"/>
          <p:cNvSpPr txBox="1"/>
          <p:nvPr>
            <p:ph type="title"/>
          </p:nvPr>
        </p:nvSpPr>
        <p:spPr>
          <a:xfrm>
            <a:off x="1066800" y="1854200"/>
            <a:ext cx="22237700" cy="4470400"/>
          </a:xfrm>
          <a:prstGeom prst="rect">
            <a:avLst/>
          </a:prstGeom>
        </p:spPr>
        <p:txBody>
          <a:bodyPr/>
          <a:lstStyle/>
          <a:p>
            <a:pPr/>
            <a:r>
              <a:t>Title Text</a:t>
            </a:r>
          </a:p>
        </p:txBody>
      </p:sp>
      <p:sp>
        <p:nvSpPr>
          <p:cNvPr id="14" name="Body Level One…"/>
          <p:cNvSpPr txBox="1"/>
          <p:nvPr>
            <p:ph type="body" sz="quarter" idx="1"/>
          </p:nvPr>
        </p:nvSpPr>
        <p:spPr>
          <a:xfrm>
            <a:off x="1066800" y="7048500"/>
            <a:ext cx="22237700" cy="14351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p:spTree>
      <p:nvGrpSpPr>
        <p:cNvPr id="1" name=""/>
        <p:cNvGrpSpPr/>
        <p:nvPr/>
      </p:nvGrpSpPr>
      <p:grpSpPr>
        <a:xfrm>
          <a:off x="0" y="0"/>
          <a:ext cx="0" cy="0"/>
          <a:chOff x="0" y="0"/>
          <a:chExt cx="0" cy="0"/>
        </a:xfrm>
      </p:grpSpPr>
      <p:sp>
        <p:nvSpPr>
          <p:cNvPr id="101" name="–Johnny Appleseed"/>
          <p:cNvSpPr txBox="1"/>
          <p:nvPr>
            <p:ph type="body" sz="quarter" idx="21"/>
          </p:nvPr>
        </p:nvSpPr>
        <p:spPr>
          <a:xfrm>
            <a:off x="2387600" y="8953500"/>
            <a:ext cx="19621500" cy="647700"/>
          </a:xfrm>
          <a:prstGeom prst="rect">
            <a:avLst/>
          </a:prstGeom>
        </p:spPr>
        <p:txBody>
          <a:bodyPr>
            <a:spAutoFit/>
          </a:bodyPr>
          <a:lstStyle>
            <a:lvl1pPr marL="0" indent="0" algn="ctr" defTabSz="647700">
              <a:spcBef>
                <a:spcPts val="0"/>
              </a:spcBef>
              <a:buSzTx/>
              <a:buFontTx/>
              <a:buNone/>
              <a:defRPr sz="3600">
                <a:solidFill>
                  <a:srgbClr val="000000"/>
                </a:solidFill>
                <a:latin typeface="Helvetica Neue Medium"/>
                <a:ea typeface="Helvetica Neue Medium"/>
                <a:cs typeface="Helvetica Neue Medium"/>
                <a:sym typeface="Helvetica Neue Medium"/>
              </a:defRPr>
            </a:lvl1pPr>
          </a:lstStyle>
          <a:p>
            <a:pPr/>
            <a:r>
              <a:t>–Johnny Appleseed</a:t>
            </a:r>
          </a:p>
        </p:txBody>
      </p:sp>
      <p:sp>
        <p:nvSpPr>
          <p:cNvPr id="102" name="“Type a quote here.”"/>
          <p:cNvSpPr txBox="1"/>
          <p:nvPr>
            <p:ph type="body" sz="quarter" idx="22"/>
          </p:nvPr>
        </p:nvSpPr>
        <p:spPr>
          <a:xfrm>
            <a:off x="2387600" y="6061864"/>
            <a:ext cx="19621500" cy="944572"/>
          </a:xfrm>
          <a:prstGeom prst="rect">
            <a:avLst/>
          </a:prstGeom>
        </p:spPr>
        <p:txBody>
          <a:bodyPr anchor="ctr">
            <a:spAutoFit/>
          </a:bodyPr>
          <a:lstStyle>
            <a:lvl1pPr marL="0" indent="0" algn="ctr" defTabSz="647700">
              <a:spcBef>
                <a:spcPts val="3400"/>
              </a:spcBef>
              <a:buSzTx/>
              <a:buFontTx/>
              <a:buNone/>
              <a:defRPr sz="5600"/>
            </a:lvl1pPr>
          </a:lstStyle>
          <a:p>
            <a:pPr/>
            <a:r>
              <a:t>“Type a quote here.”</a:t>
            </a: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spTree>
      <p:nvGrpSpPr>
        <p:cNvPr id="1" name=""/>
        <p:cNvGrpSpPr/>
        <p:nvPr/>
      </p:nvGrpSpPr>
      <p:grpSpPr>
        <a:xfrm>
          <a:off x="0" y="0"/>
          <a:ext cx="0" cy="0"/>
          <a:chOff x="0" y="0"/>
          <a:chExt cx="0" cy="0"/>
        </a:xfrm>
      </p:grpSpPr>
      <p:sp>
        <p:nvSpPr>
          <p:cNvPr id="110" name="Image"/>
          <p:cNvSpPr/>
          <p:nvPr>
            <p:ph type="pic" idx="21"/>
          </p:nvPr>
        </p:nvSpPr>
        <p:spPr>
          <a:xfrm>
            <a:off x="-12700" y="-25400"/>
            <a:ext cx="24384000" cy="17774328"/>
          </a:xfrm>
          <a:prstGeom prst="rect">
            <a:avLst/>
          </a:prstGeom>
        </p:spPr>
        <p:txBody>
          <a:bodyPr lIns="91439" tIns="45719" rIns="91439" bIns="45719">
            <a:noAutofit/>
          </a:bodyPr>
          <a:lstStyle/>
          <a:p>
            <a:pP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spTree>
      <p:nvGrpSpPr>
        <p:cNvPr id="1" name=""/>
        <p:cNvGrpSpPr/>
        <p:nvPr/>
      </p:nvGrpSpPr>
      <p:grpSpPr>
        <a:xfrm>
          <a:off x="0" y="0"/>
          <a:ext cx="0" cy="0"/>
          <a:chOff x="0" y="0"/>
          <a:chExt cx="0" cy="0"/>
        </a:xfrm>
      </p:grpSpPr>
      <p:sp>
        <p:nvSpPr>
          <p:cNvPr id="11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solidFill>
          <a:srgbClr val="222222"/>
        </a:solidFill>
      </p:bgPr>
    </p:bg>
    <p:spTree>
      <p:nvGrpSpPr>
        <p:cNvPr id="1" name=""/>
        <p:cNvGrpSpPr/>
        <p:nvPr/>
      </p:nvGrpSpPr>
      <p:grpSpPr>
        <a:xfrm>
          <a:off x="0" y="0"/>
          <a:ext cx="0" cy="0"/>
          <a:chOff x="0" y="0"/>
          <a:chExt cx="0" cy="0"/>
        </a:xfrm>
      </p:grpSpPr>
      <p:sp>
        <p:nvSpPr>
          <p:cNvPr id="125" name="Line"/>
          <p:cNvSpPr/>
          <p:nvPr/>
        </p:nvSpPr>
        <p:spPr>
          <a:xfrm flipV="1">
            <a:off x="3619500" y="1396632"/>
            <a:ext cx="17145000" cy="369"/>
          </a:xfrm>
          <a:prstGeom prst="line">
            <a:avLst/>
          </a:prstGeom>
          <a:ln w="25400">
            <a:solidFill>
              <a:srgbClr val="A6AAA9"/>
            </a:solidFill>
            <a:miter lim="400000"/>
          </a:ln>
        </p:spPr>
        <p:txBody>
          <a:bodyPr lIns="71437" tIns="71437" rIns="71437" bIns="71437" anchor="ctr"/>
          <a:lstStyle/>
          <a:p>
            <a:pPr algn="l" defTabSz="642937">
              <a:defRPr sz="1600">
                <a:latin typeface="Helvetica"/>
                <a:ea typeface="Helvetica"/>
                <a:cs typeface="Helvetica"/>
                <a:sym typeface="Helvetica"/>
              </a:defRPr>
            </a:pPr>
          </a:p>
        </p:txBody>
      </p:sp>
      <p:sp>
        <p:nvSpPr>
          <p:cNvPr id="126" name="Text"/>
          <p:cNvSpPr txBox="1"/>
          <p:nvPr>
            <p:ph type="body" sz="quarter" idx="21"/>
          </p:nvPr>
        </p:nvSpPr>
        <p:spPr>
          <a:xfrm>
            <a:off x="3619500" y="638175"/>
            <a:ext cx="15716250" cy="647701"/>
          </a:xfrm>
          <a:prstGeom prst="rect">
            <a:avLst/>
          </a:prstGeom>
        </p:spPr>
        <p:txBody>
          <a:bodyPr lIns="71437" tIns="71437" rIns="71437" bIns="71437" anchor="b">
            <a:spAutoFit/>
          </a:bodyPr>
          <a:lstStyle>
            <a:lvl1pPr marL="0" indent="0" defTabSz="642937">
              <a:lnSpc>
                <a:spcPct val="80000"/>
              </a:lnSpc>
              <a:spcBef>
                <a:spcPts val="0"/>
              </a:spcBef>
              <a:buSzTx/>
              <a:buFontTx/>
              <a:buNone/>
              <a:defRPr cap="all" spc="160" sz="3200">
                <a:solidFill>
                  <a:srgbClr val="A6AAA9"/>
                </a:solidFill>
                <a:latin typeface="DIN Alternate Bold"/>
                <a:ea typeface="DIN Alternate Bold"/>
                <a:cs typeface="DIN Alternate Bold"/>
                <a:sym typeface="DIN Alternate Bold"/>
              </a:defRPr>
            </a:lvl1pPr>
          </a:lstStyle>
          <a:p>
            <a:pPr/>
            <a:r>
              <a:t>Text</a:t>
            </a:r>
          </a:p>
        </p:txBody>
      </p:sp>
      <p:sp>
        <p:nvSpPr>
          <p:cNvPr id="127" name="Title Text"/>
          <p:cNvSpPr txBox="1"/>
          <p:nvPr>
            <p:ph type="title"/>
          </p:nvPr>
        </p:nvSpPr>
        <p:spPr>
          <a:xfrm>
            <a:off x="3619500" y="2160984"/>
            <a:ext cx="17145000" cy="1017985"/>
          </a:xfrm>
          <a:prstGeom prst="rect">
            <a:avLst/>
          </a:prstGeom>
        </p:spPr>
        <p:txBody>
          <a:bodyPr lIns="71437" tIns="71437" rIns="71437" bIns="71437" anchor="t"/>
          <a:lstStyle>
            <a:lvl1pPr defTabSz="821531">
              <a:lnSpc>
                <a:spcPct val="80000"/>
              </a:lnSpc>
              <a:spcBef>
                <a:spcPts val="3900"/>
              </a:spcBef>
              <a:defRPr cap="all" sz="8400">
                <a:solidFill>
                  <a:srgbClr val="34A5DA"/>
                </a:solidFill>
                <a:latin typeface="DIN Condensed Bold"/>
                <a:ea typeface="DIN Condensed Bold"/>
                <a:cs typeface="DIN Condensed Bold"/>
                <a:sym typeface="DIN Condensed Bold"/>
              </a:defRPr>
            </a:lvl1pPr>
          </a:lstStyle>
          <a:p>
            <a:pPr/>
            <a:r>
              <a:t>Title Text</a:t>
            </a:r>
          </a:p>
        </p:txBody>
      </p:sp>
      <p:sp>
        <p:nvSpPr>
          <p:cNvPr id="128" name="Body Level One…"/>
          <p:cNvSpPr txBox="1"/>
          <p:nvPr>
            <p:ph type="body" idx="1"/>
          </p:nvPr>
        </p:nvSpPr>
        <p:spPr>
          <a:xfrm>
            <a:off x="3619500" y="3857625"/>
            <a:ext cx="17145000" cy="8590360"/>
          </a:xfrm>
          <a:prstGeom prst="rect">
            <a:avLst/>
          </a:prstGeom>
        </p:spPr>
        <p:txBody>
          <a:bodyPr lIns="71437" tIns="71437" rIns="71437" bIns="71437"/>
          <a:lstStyle>
            <a:lvl1pPr marL="601382" indent="-601382" defTabSz="821531">
              <a:spcBef>
                <a:spcPts val="3900"/>
              </a:spcBef>
              <a:buClr>
                <a:srgbClr val="34A5DA"/>
              </a:buClr>
              <a:buSzPct val="104999"/>
              <a:buFont typeface="Avenir Next Regular"/>
              <a:buChar char="▸"/>
              <a:defRPr sz="4600">
                <a:solidFill>
                  <a:srgbClr val="A6AAA9"/>
                </a:solidFill>
                <a:latin typeface="Avenir Next Medium"/>
                <a:ea typeface="Avenir Next Medium"/>
                <a:cs typeface="Avenir Next Medium"/>
                <a:sym typeface="Avenir Next Medium"/>
              </a:defRPr>
            </a:lvl1pPr>
            <a:lvl2pPr marL="1045882" indent="-601382" defTabSz="821531">
              <a:spcBef>
                <a:spcPts val="3900"/>
              </a:spcBef>
              <a:buClr>
                <a:srgbClr val="34A5DA"/>
              </a:buClr>
              <a:buSzPct val="104999"/>
              <a:buFont typeface="Avenir Next Regular"/>
              <a:buChar char="▸"/>
              <a:defRPr sz="4600">
                <a:solidFill>
                  <a:srgbClr val="A6AAA9"/>
                </a:solidFill>
                <a:latin typeface="Avenir Next Medium"/>
                <a:ea typeface="Avenir Next Medium"/>
                <a:cs typeface="Avenir Next Medium"/>
                <a:sym typeface="Avenir Next Medium"/>
              </a:defRPr>
            </a:lvl2pPr>
            <a:lvl3pPr marL="1490382" indent="-601382" defTabSz="821531">
              <a:spcBef>
                <a:spcPts val="3900"/>
              </a:spcBef>
              <a:buClr>
                <a:srgbClr val="34A5DA"/>
              </a:buClr>
              <a:buSzPct val="104999"/>
              <a:buFont typeface="Avenir Next Regular"/>
              <a:buChar char="▸"/>
              <a:defRPr sz="4600">
                <a:solidFill>
                  <a:srgbClr val="A6AAA9"/>
                </a:solidFill>
                <a:latin typeface="Avenir Next Medium"/>
                <a:ea typeface="Avenir Next Medium"/>
                <a:cs typeface="Avenir Next Medium"/>
                <a:sym typeface="Avenir Next Medium"/>
              </a:defRPr>
            </a:lvl3pPr>
            <a:lvl4pPr marL="1934882" indent="-601382" defTabSz="821531">
              <a:spcBef>
                <a:spcPts val="3900"/>
              </a:spcBef>
              <a:buClr>
                <a:srgbClr val="34A5DA"/>
              </a:buClr>
              <a:buSzPct val="104999"/>
              <a:buFont typeface="Avenir Next Regular"/>
              <a:buChar char="▸"/>
              <a:defRPr sz="4600">
                <a:solidFill>
                  <a:srgbClr val="A6AAA9"/>
                </a:solidFill>
                <a:latin typeface="Avenir Next Medium"/>
                <a:ea typeface="Avenir Next Medium"/>
                <a:cs typeface="Avenir Next Medium"/>
                <a:sym typeface="Avenir Next Medium"/>
              </a:defRPr>
            </a:lvl4pPr>
            <a:lvl5pPr marL="2379382" indent="-601382" defTabSz="821531">
              <a:spcBef>
                <a:spcPts val="3900"/>
              </a:spcBef>
              <a:buClr>
                <a:srgbClr val="34A5DA"/>
              </a:buClr>
              <a:buSzPct val="104999"/>
              <a:buFont typeface="Avenir Next Regular"/>
              <a:buChar char="▸"/>
              <a:defRPr sz="4600">
                <a:solidFill>
                  <a:srgbClr val="A6AAA9"/>
                </a:solidFill>
                <a:latin typeface="Avenir Next Medium"/>
                <a:ea typeface="Avenir Next Medium"/>
                <a:cs typeface="Avenir Next Medium"/>
                <a:sym typeface="Avenir Next Medium"/>
              </a:defRPr>
            </a:lvl5pPr>
          </a:lstStyle>
          <a:p>
            <a:pPr/>
            <a:r>
              <a:t>Body Level One</a:t>
            </a:r>
          </a:p>
          <a:p>
            <a:pPr lvl="1"/>
            <a:r>
              <a:t>Body Level Two</a:t>
            </a:r>
          </a:p>
          <a:p>
            <a:pPr lvl="2"/>
            <a:r>
              <a:t>Body Level Three</a:t>
            </a:r>
          </a:p>
          <a:p>
            <a:pPr lvl="3"/>
            <a:r>
              <a:t>Body Level Four</a:t>
            </a:r>
          </a:p>
          <a:p>
            <a:pPr lvl="4"/>
            <a:r>
              <a:t>Body Level Five</a:t>
            </a:r>
          </a:p>
        </p:txBody>
      </p:sp>
      <p:sp>
        <p:nvSpPr>
          <p:cNvPr id="129" name="Slide Number"/>
          <p:cNvSpPr txBox="1"/>
          <p:nvPr>
            <p:ph type="sldNum" sz="quarter" idx="2"/>
          </p:nvPr>
        </p:nvSpPr>
        <p:spPr>
          <a:xfrm>
            <a:off x="20211932" y="607218"/>
            <a:ext cx="545704" cy="612776"/>
          </a:xfrm>
          <a:prstGeom prst="rect">
            <a:avLst/>
          </a:prstGeom>
        </p:spPr>
        <p:txBody>
          <a:bodyPr lIns="71437" tIns="71437" rIns="71437" bIns="71437" anchor="t"/>
          <a:lstStyle>
            <a:lvl1pPr defTabSz="821531">
              <a:lnSpc>
                <a:spcPct val="80000"/>
              </a:lnSpc>
              <a:defRPr sz="3200">
                <a:solidFill>
                  <a:srgbClr val="838787"/>
                </a:solidFill>
                <a:latin typeface="DIN Alternate Bold"/>
                <a:ea typeface="DIN Alternate Bold"/>
                <a:cs typeface="DIN Alternate Bold"/>
                <a:sym typeface="DIN Alternate Bold"/>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136" name="Line"/>
          <p:cNvSpPr/>
          <p:nvPr/>
        </p:nvSpPr>
        <p:spPr>
          <a:xfrm flipV="1">
            <a:off x="3619500" y="1396632"/>
            <a:ext cx="17145000" cy="369"/>
          </a:xfrm>
          <a:prstGeom prst="line">
            <a:avLst/>
          </a:prstGeom>
          <a:ln w="25400">
            <a:solidFill>
              <a:srgbClr val="A6AAA9"/>
            </a:solidFill>
            <a:miter lim="400000"/>
          </a:ln>
        </p:spPr>
        <p:txBody>
          <a:bodyPr lIns="71437" tIns="71437" rIns="71437" bIns="71437" anchor="ctr"/>
          <a:lstStyle/>
          <a:p>
            <a:pPr algn="l" defTabSz="642937">
              <a:defRPr sz="1600">
                <a:latin typeface="Helvetica"/>
                <a:ea typeface="Helvetica"/>
                <a:cs typeface="Helvetica"/>
                <a:sym typeface="Helvetica"/>
              </a:defRPr>
            </a:pPr>
          </a:p>
        </p:txBody>
      </p:sp>
      <p:sp>
        <p:nvSpPr>
          <p:cNvPr id="137" name="Text"/>
          <p:cNvSpPr txBox="1"/>
          <p:nvPr>
            <p:ph type="body" sz="quarter" idx="21"/>
          </p:nvPr>
        </p:nvSpPr>
        <p:spPr>
          <a:xfrm>
            <a:off x="3619500" y="638175"/>
            <a:ext cx="15716250" cy="647701"/>
          </a:xfrm>
          <a:prstGeom prst="rect">
            <a:avLst/>
          </a:prstGeom>
        </p:spPr>
        <p:txBody>
          <a:bodyPr lIns="71437" tIns="71437" rIns="71437" bIns="71437" anchor="b">
            <a:spAutoFit/>
          </a:bodyPr>
          <a:lstStyle>
            <a:lvl1pPr marL="0" indent="0" defTabSz="642937">
              <a:lnSpc>
                <a:spcPct val="80000"/>
              </a:lnSpc>
              <a:spcBef>
                <a:spcPts val="0"/>
              </a:spcBef>
              <a:buSzTx/>
              <a:buFontTx/>
              <a:buNone/>
              <a:defRPr cap="all" spc="160" sz="3200">
                <a:solidFill>
                  <a:srgbClr val="838787"/>
                </a:solidFill>
                <a:latin typeface="DIN Alternate Bold"/>
                <a:ea typeface="DIN Alternate Bold"/>
                <a:cs typeface="DIN Alternate Bold"/>
                <a:sym typeface="DIN Alternate Bold"/>
              </a:defRPr>
            </a:lvl1pPr>
          </a:lstStyle>
          <a:p>
            <a:pPr/>
            <a:r>
              <a:t>Text</a:t>
            </a:r>
          </a:p>
        </p:txBody>
      </p:sp>
      <p:sp>
        <p:nvSpPr>
          <p:cNvPr id="138" name="Image"/>
          <p:cNvSpPr/>
          <p:nvPr>
            <p:ph type="pic" sz="half" idx="22"/>
          </p:nvPr>
        </p:nvSpPr>
        <p:spPr>
          <a:xfrm>
            <a:off x="12421187" y="1714500"/>
            <a:ext cx="10470173" cy="11555016"/>
          </a:xfrm>
          <a:prstGeom prst="rect">
            <a:avLst/>
          </a:prstGeom>
        </p:spPr>
        <p:txBody>
          <a:bodyPr lIns="91439" tIns="45719" rIns="91439" bIns="45719">
            <a:noAutofit/>
          </a:bodyPr>
          <a:lstStyle/>
          <a:p>
            <a:pPr/>
          </a:p>
        </p:txBody>
      </p:sp>
      <p:sp>
        <p:nvSpPr>
          <p:cNvPr id="139" name="Title Text"/>
          <p:cNvSpPr txBox="1"/>
          <p:nvPr>
            <p:ph type="title"/>
          </p:nvPr>
        </p:nvSpPr>
        <p:spPr>
          <a:xfrm>
            <a:off x="3619500" y="2160984"/>
            <a:ext cx="8858250" cy="1017985"/>
          </a:xfrm>
          <a:prstGeom prst="rect">
            <a:avLst/>
          </a:prstGeom>
        </p:spPr>
        <p:txBody>
          <a:bodyPr lIns="71437" tIns="71437" rIns="71437" bIns="71437" anchor="t"/>
          <a:lstStyle>
            <a:lvl1pPr defTabSz="821531">
              <a:lnSpc>
                <a:spcPct val="80000"/>
              </a:lnSpc>
              <a:spcBef>
                <a:spcPts val="3900"/>
              </a:spcBef>
              <a:defRPr cap="all" sz="8400">
                <a:solidFill>
                  <a:srgbClr val="34A5DA"/>
                </a:solidFill>
                <a:latin typeface="DIN Condensed Bold"/>
                <a:ea typeface="DIN Condensed Bold"/>
                <a:cs typeface="DIN Condensed Bold"/>
                <a:sym typeface="DIN Condensed Bold"/>
              </a:defRPr>
            </a:lvl1pPr>
          </a:lstStyle>
          <a:p>
            <a:pPr/>
            <a:r>
              <a:t>Title Text</a:t>
            </a:r>
          </a:p>
        </p:txBody>
      </p:sp>
      <p:sp>
        <p:nvSpPr>
          <p:cNvPr id="140" name="Body Level One…"/>
          <p:cNvSpPr txBox="1"/>
          <p:nvPr>
            <p:ph type="body" sz="half" idx="1"/>
          </p:nvPr>
        </p:nvSpPr>
        <p:spPr>
          <a:xfrm>
            <a:off x="3619500" y="3857625"/>
            <a:ext cx="8858250" cy="8590360"/>
          </a:xfrm>
          <a:prstGeom prst="rect">
            <a:avLst/>
          </a:prstGeom>
        </p:spPr>
        <p:txBody>
          <a:bodyPr lIns="71437" tIns="71437" rIns="71437" bIns="71437"/>
          <a:lstStyle>
            <a:lvl1pPr marL="603250" indent="-603250" defTabSz="821531">
              <a:spcBef>
                <a:spcPts val="3900"/>
              </a:spcBef>
              <a:buClr>
                <a:srgbClr val="34A5DA"/>
              </a:buClr>
              <a:buSzPct val="104999"/>
              <a:buFont typeface="Avenir Next Regular"/>
              <a:buChar char="▸"/>
              <a:defRPr sz="3800">
                <a:solidFill>
                  <a:srgbClr val="838787"/>
                </a:solidFill>
                <a:latin typeface="Avenir Next Medium"/>
                <a:ea typeface="Avenir Next Medium"/>
                <a:cs typeface="Avenir Next Medium"/>
                <a:sym typeface="Avenir Next Medium"/>
              </a:defRPr>
            </a:lvl1pPr>
            <a:lvl2pPr marL="1047750" indent="-603250" defTabSz="821531">
              <a:spcBef>
                <a:spcPts val="3900"/>
              </a:spcBef>
              <a:buClr>
                <a:srgbClr val="34A5DA"/>
              </a:buClr>
              <a:buSzPct val="104999"/>
              <a:buFont typeface="Avenir Next Regular"/>
              <a:buChar char="▸"/>
              <a:defRPr sz="3800">
                <a:solidFill>
                  <a:srgbClr val="838787"/>
                </a:solidFill>
                <a:latin typeface="Avenir Next Medium"/>
                <a:ea typeface="Avenir Next Medium"/>
                <a:cs typeface="Avenir Next Medium"/>
                <a:sym typeface="Avenir Next Medium"/>
              </a:defRPr>
            </a:lvl2pPr>
            <a:lvl3pPr marL="1492250" indent="-603250" defTabSz="821531">
              <a:spcBef>
                <a:spcPts val="3900"/>
              </a:spcBef>
              <a:buClr>
                <a:srgbClr val="34A5DA"/>
              </a:buClr>
              <a:buSzPct val="104999"/>
              <a:buFont typeface="Avenir Next Regular"/>
              <a:buChar char="▸"/>
              <a:defRPr sz="3800">
                <a:solidFill>
                  <a:srgbClr val="838787"/>
                </a:solidFill>
                <a:latin typeface="Avenir Next Medium"/>
                <a:ea typeface="Avenir Next Medium"/>
                <a:cs typeface="Avenir Next Medium"/>
                <a:sym typeface="Avenir Next Medium"/>
              </a:defRPr>
            </a:lvl3pPr>
            <a:lvl4pPr marL="1936750" indent="-603250" defTabSz="821531">
              <a:spcBef>
                <a:spcPts val="3900"/>
              </a:spcBef>
              <a:buClr>
                <a:srgbClr val="34A5DA"/>
              </a:buClr>
              <a:buSzPct val="104999"/>
              <a:buFont typeface="Avenir Next Regular"/>
              <a:buChar char="▸"/>
              <a:defRPr sz="3800">
                <a:solidFill>
                  <a:srgbClr val="838787"/>
                </a:solidFill>
                <a:latin typeface="Avenir Next Medium"/>
                <a:ea typeface="Avenir Next Medium"/>
                <a:cs typeface="Avenir Next Medium"/>
                <a:sym typeface="Avenir Next Medium"/>
              </a:defRPr>
            </a:lvl4pPr>
            <a:lvl5pPr marL="2381250" indent="-603250" defTabSz="821531">
              <a:spcBef>
                <a:spcPts val="3900"/>
              </a:spcBef>
              <a:buClr>
                <a:srgbClr val="34A5DA"/>
              </a:buClr>
              <a:buSzPct val="104999"/>
              <a:buFont typeface="Avenir Next Regular"/>
              <a:buChar char="▸"/>
              <a:defRPr sz="3800">
                <a:solidFill>
                  <a:srgbClr val="838787"/>
                </a:solidFill>
                <a:latin typeface="Avenir Next Medium"/>
                <a:ea typeface="Avenir Next Medium"/>
                <a:cs typeface="Avenir Next Medium"/>
                <a:sym typeface="Avenir Next Medium"/>
              </a:defRPr>
            </a:lvl5pPr>
          </a:lstStyle>
          <a:p>
            <a:pPr/>
            <a:r>
              <a:t>Body Level One</a:t>
            </a:r>
          </a:p>
          <a:p>
            <a:pPr lvl="1"/>
            <a:r>
              <a:t>Body Level Two</a:t>
            </a:r>
          </a:p>
          <a:p>
            <a:pPr lvl="2"/>
            <a:r>
              <a:t>Body Level Three</a:t>
            </a:r>
          </a:p>
          <a:p>
            <a:pPr lvl="3"/>
            <a:r>
              <a:t>Body Level Four</a:t>
            </a:r>
          </a:p>
          <a:p>
            <a:pPr lvl="4"/>
            <a:r>
              <a:t>Body Level Five</a:t>
            </a:r>
          </a:p>
        </p:txBody>
      </p:sp>
      <p:sp>
        <p:nvSpPr>
          <p:cNvPr id="141" name="Slide Number"/>
          <p:cNvSpPr txBox="1"/>
          <p:nvPr>
            <p:ph type="sldNum" sz="quarter" idx="2"/>
          </p:nvPr>
        </p:nvSpPr>
        <p:spPr>
          <a:xfrm>
            <a:off x="20211932" y="607218"/>
            <a:ext cx="545704" cy="612776"/>
          </a:xfrm>
          <a:prstGeom prst="rect">
            <a:avLst/>
          </a:prstGeom>
        </p:spPr>
        <p:txBody>
          <a:bodyPr lIns="71437" tIns="71437" rIns="71437" bIns="71437" anchor="t"/>
          <a:lstStyle>
            <a:lvl1pPr defTabSz="821531">
              <a:lnSpc>
                <a:spcPct val="80000"/>
              </a:lnSpc>
              <a:defRPr sz="3200">
                <a:solidFill>
                  <a:srgbClr val="838787"/>
                </a:solidFill>
                <a:latin typeface="DIN Alternate Bold"/>
                <a:ea typeface="DIN Alternate Bold"/>
                <a:cs typeface="DIN Alternate Bold"/>
                <a:sym typeface="DIN Alternate Bold"/>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wo Content">
    <p:spTree>
      <p:nvGrpSpPr>
        <p:cNvPr id="1" name=""/>
        <p:cNvGrpSpPr/>
        <p:nvPr/>
      </p:nvGrpSpPr>
      <p:grpSpPr>
        <a:xfrm>
          <a:off x="0" y="0"/>
          <a:ext cx="0" cy="0"/>
          <a:chOff x="0" y="0"/>
          <a:chExt cx="0" cy="0"/>
        </a:xfrm>
      </p:grpSpPr>
      <p:sp>
        <p:nvSpPr>
          <p:cNvPr id="148" name="Title Text"/>
          <p:cNvSpPr txBox="1"/>
          <p:nvPr>
            <p:ph type="title"/>
          </p:nvPr>
        </p:nvSpPr>
        <p:spPr>
          <a:xfrm>
            <a:off x="1676400" y="730250"/>
            <a:ext cx="21031200" cy="2651126"/>
          </a:xfrm>
          <a:prstGeom prst="rect">
            <a:avLst/>
          </a:prstGeom>
        </p:spPr>
        <p:txBody>
          <a:bodyPr lIns="91439" tIns="91439" rIns="91439" bIns="91439" anchor="ctr"/>
          <a:lstStyle>
            <a:lvl1pPr defTabSz="1828800">
              <a:lnSpc>
                <a:spcPct val="90000"/>
              </a:lnSpc>
              <a:defRPr sz="8800">
                <a:latin typeface="Calibri"/>
                <a:ea typeface="Calibri"/>
                <a:cs typeface="Calibri"/>
                <a:sym typeface="Calibri"/>
              </a:defRPr>
            </a:lvl1pPr>
          </a:lstStyle>
          <a:p>
            <a:pPr/>
            <a:r>
              <a:t>Title Text</a:t>
            </a:r>
          </a:p>
        </p:txBody>
      </p:sp>
      <p:sp>
        <p:nvSpPr>
          <p:cNvPr id="149" name="Body Level One…"/>
          <p:cNvSpPr txBox="1"/>
          <p:nvPr>
            <p:ph type="body" sz="half" idx="1"/>
          </p:nvPr>
        </p:nvSpPr>
        <p:spPr>
          <a:xfrm>
            <a:off x="1676400" y="3651250"/>
            <a:ext cx="10363200" cy="8702676"/>
          </a:xfrm>
          <a:prstGeom prst="rect">
            <a:avLst/>
          </a:prstGeom>
        </p:spPr>
        <p:txBody>
          <a:bodyPr lIns="91439" tIns="91439" rIns="91439" bIns="91439"/>
          <a:lstStyle>
            <a:lvl1pPr marL="457200" indent="-457200" defTabSz="1828800">
              <a:lnSpc>
                <a:spcPct val="90000"/>
              </a:lnSpc>
              <a:spcBef>
                <a:spcPts val="2000"/>
              </a:spcBef>
              <a:buSzPct val="100000"/>
              <a:buFont typeface="Arial"/>
              <a:defRPr sz="5600">
                <a:solidFill>
                  <a:srgbClr val="000000"/>
                </a:solidFill>
                <a:latin typeface="Calibri"/>
                <a:ea typeface="Calibri"/>
                <a:cs typeface="Calibri"/>
                <a:sym typeface="Calibri"/>
              </a:defRPr>
            </a:lvl1pPr>
            <a:lvl2pPr marL="990600" indent="-533400" defTabSz="1828800">
              <a:lnSpc>
                <a:spcPct val="90000"/>
              </a:lnSpc>
              <a:spcBef>
                <a:spcPts val="2000"/>
              </a:spcBef>
              <a:buSzPct val="100000"/>
              <a:buFont typeface="Arial"/>
              <a:defRPr sz="5600">
                <a:solidFill>
                  <a:srgbClr val="000000"/>
                </a:solidFill>
                <a:latin typeface="Calibri"/>
                <a:ea typeface="Calibri"/>
                <a:cs typeface="Calibri"/>
                <a:sym typeface="Calibri"/>
              </a:defRPr>
            </a:lvl2pPr>
            <a:lvl3pPr marL="1554479" indent="-640079" defTabSz="1828800">
              <a:lnSpc>
                <a:spcPct val="90000"/>
              </a:lnSpc>
              <a:spcBef>
                <a:spcPts val="2000"/>
              </a:spcBef>
              <a:buSzPct val="100000"/>
              <a:buFont typeface="Arial"/>
              <a:defRPr sz="5600">
                <a:solidFill>
                  <a:srgbClr val="000000"/>
                </a:solidFill>
                <a:latin typeface="Calibri"/>
                <a:ea typeface="Calibri"/>
                <a:cs typeface="Calibri"/>
                <a:sym typeface="Calibri"/>
              </a:defRPr>
            </a:lvl3pPr>
            <a:lvl4pPr marL="2082800" indent="-711200" defTabSz="1828800">
              <a:lnSpc>
                <a:spcPct val="90000"/>
              </a:lnSpc>
              <a:spcBef>
                <a:spcPts val="2000"/>
              </a:spcBef>
              <a:buSzPct val="100000"/>
              <a:buFont typeface="Arial"/>
              <a:defRPr sz="5600">
                <a:solidFill>
                  <a:srgbClr val="000000"/>
                </a:solidFill>
                <a:latin typeface="Calibri"/>
                <a:ea typeface="Calibri"/>
                <a:cs typeface="Calibri"/>
                <a:sym typeface="Calibri"/>
              </a:defRPr>
            </a:lvl4pPr>
            <a:lvl5pPr marL="2540000" indent="-711200" defTabSz="1828800">
              <a:lnSpc>
                <a:spcPct val="90000"/>
              </a:lnSpc>
              <a:spcBef>
                <a:spcPts val="2000"/>
              </a:spcBef>
              <a:buSzPct val="100000"/>
              <a:buFont typeface="Arial"/>
              <a:defRPr sz="5600">
                <a:solidFill>
                  <a:srgbClr val="000000"/>
                </a:solidFill>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50" name="Slide Number"/>
          <p:cNvSpPr txBox="1"/>
          <p:nvPr>
            <p:ph type="sldNum" sz="quarter" idx="2"/>
          </p:nvPr>
        </p:nvSpPr>
        <p:spPr>
          <a:xfrm>
            <a:off x="22203052" y="12802235"/>
            <a:ext cx="504548" cy="551181"/>
          </a:xfrm>
          <a:prstGeom prst="rect">
            <a:avLst/>
          </a:prstGeom>
        </p:spPr>
        <p:txBody>
          <a:bodyPr lIns="91439" tIns="91439" rIns="91439" bIns="91439" anchor="ctr"/>
          <a:lstStyle>
            <a:lvl1pPr defTabSz="1828800">
              <a:defRPr sz="24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Top">
    <p:spTree>
      <p:nvGrpSpPr>
        <p:cNvPr id="1" name=""/>
        <p:cNvGrpSpPr/>
        <p:nvPr/>
      </p:nvGrpSpPr>
      <p:grpSpPr>
        <a:xfrm>
          <a:off x="0" y="0"/>
          <a:ext cx="0" cy="0"/>
          <a:chOff x="0" y="0"/>
          <a:chExt cx="0" cy="0"/>
        </a:xfrm>
      </p:grpSpPr>
      <p:pic>
        <p:nvPicPr>
          <p:cNvPr id="157" name="comses logo_1_rgb.jpg" descr="comses logo_1_rgb.jpg"/>
          <p:cNvPicPr>
            <a:picLocks noChangeAspect="1"/>
          </p:cNvPicPr>
          <p:nvPr/>
        </p:nvPicPr>
        <p:blipFill>
          <a:blip r:embed="rId2">
            <a:alphaModFix amt="25764"/>
            <a:extLst/>
          </a:blip>
          <a:srcRect l="0" t="97" r="0" b="10"/>
          <a:stretch>
            <a:fillRect/>
          </a:stretch>
        </p:blipFill>
        <p:spPr>
          <a:xfrm>
            <a:off x="3331141" y="4086379"/>
            <a:ext cx="6421439" cy="7599695"/>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9858" y="4"/>
                </a:moveTo>
                <a:cubicBezTo>
                  <a:pt x="9794" y="17"/>
                  <a:pt x="9719" y="57"/>
                  <a:pt x="9600" y="131"/>
                </a:cubicBezTo>
                <a:cubicBezTo>
                  <a:pt x="9447" y="226"/>
                  <a:pt x="9035" y="441"/>
                  <a:pt x="8685" y="607"/>
                </a:cubicBezTo>
                <a:cubicBezTo>
                  <a:pt x="8202" y="835"/>
                  <a:pt x="8049" y="943"/>
                  <a:pt x="8049" y="1055"/>
                </a:cubicBezTo>
                <a:cubicBezTo>
                  <a:pt x="8049" y="1260"/>
                  <a:pt x="7981" y="1298"/>
                  <a:pt x="7766" y="1215"/>
                </a:cubicBezTo>
                <a:cubicBezTo>
                  <a:pt x="7615" y="1157"/>
                  <a:pt x="7495" y="1184"/>
                  <a:pt x="7117" y="1364"/>
                </a:cubicBezTo>
                <a:lnTo>
                  <a:pt x="6652" y="1585"/>
                </a:lnTo>
                <a:lnTo>
                  <a:pt x="6652" y="2059"/>
                </a:lnTo>
                <a:lnTo>
                  <a:pt x="6652" y="2532"/>
                </a:lnTo>
                <a:lnTo>
                  <a:pt x="7111" y="2753"/>
                </a:lnTo>
                <a:cubicBezTo>
                  <a:pt x="7490" y="2936"/>
                  <a:pt x="7602" y="2962"/>
                  <a:pt x="7758" y="2902"/>
                </a:cubicBezTo>
                <a:cubicBezTo>
                  <a:pt x="7976" y="2818"/>
                  <a:pt x="7975" y="2818"/>
                  <a:pt x="9402" y="3530"/>
                </a:cubicBezTo>
                <a:lnTo>
                  <a:pt x="9894" y="3776"/>
                </a:lnTo>
                <a:lnTo>
                  <a:pt x="10206" y="3641"/>
                </a:lnTo>
                <a:cubicBezTo>
                  <a:pt x="10702" y="3427"/>
                  <a:pt x="11781" y="2881"/>
                  <a:pt x="11827" y="2820"/>
                </a:cubicBezTo>
                <a:cubicBezTo>
                  <a:pt x="11849" y="2789"/>
                  <a:pt x="11856" y="2347"/>
                  <a:pt x="11843" y="1838"/>
                </a:cubicBezTo>
                <a:lnTo>
                  <a:pt x="11819" y="912"/>
                </a:lnTo>
                <a:lnTo>
                  <a:pt x="11556" y="784"/>
                </a:lnTo>
                <a:cubicBezTo>
                  <a:pt x="11192" y="605"/>
                  <a:pt x="10809" y="419"/>
                  <a:pt x="10482" y="263"/>
                </a:cubicBezTo>
                <a:cubicBezTo>
                  <a:pt x="10330" y="190"/>
                  <a:pt x="10132" y="92"/>
                  <a:pt x="10042" y="44"/>
                </a:cubicBezTo>
                <a:cubicBezTo>
                  <a:pt x="9972" y="7"/>
                  <a:pt x="9921" y="-8"/>
                  <a:pt x="9858" y="4"/>
                </a:cubicBezTo>
                <a:close/>
                <a:moveTo>
                  <a:pt x="15358" y="2997"/>
                </a:moveTo>
                <a:cubicBezTo>
                  <a:pt x="15221" y="2994"/>
                  <a:pt x="14995" y="3092"/>
                  <a:pt x="14368" y="3392"/>
                </a:cubicBezTo>
                <a:lnTo>
                  <a:pt x="13429" y="3841"/>
                </a:lnTo>
                <a:lnTo>
                  <a:pt x="13387" y="4352"/>
                </a:lnTo>
                <a:cubicBezTo>
                  <a:pt x="13354" y="4759"/>
                  <a:pt x="13321" y="4859"/>
                  <a:pt x="13223" y="4840"/>
                </a:cubicBezTo>
                <a:cubicBezTo>
                  <a:pt x="13155" y="4828"/>
                  <a:pt x="12706" y="4621"/>
                  <a:pt x="12224" y="4380"/>
                </a:cubicBezTo>
                <a:cubicBezTo>
                  <a:pt x="11639" y="4088"/>
                  <a:pt x="11321" y="3966"/>
                  <a:pt x="11266" y="4013"/>
                </a:cubicBezTo>
                <a:cubicBezTo>
                  <a:pt x="11221" y="4051"/>
                  <a:pt x="11110" y="4117"/>
                  <a:pt x="11019" y="4161"/>
                </a:cubicBezTo>
                <a:cubicBezTo>
                  <a:pt x="9791" y="4746"/>
                  <a:pt x="9451" y="4912"/>
                  <a:pt x="9254" y="5024"/>
                </a:cubicBezTo>
                <a:lnTo>
                  <a:pt x="9022" y="5156"/>
                </a:lnTo>
                <a:lnTo>
                  <a:pt x="9007" y="6333"/>
                </a:lnTo>
                <a:lnTo>
                  <a:pt x="8994" y="7509"/>
                </a:lnTo>
                <a:lnTo>
                  <a:pt x="10151" y="8074"/>
                </a:lnTo>
                <a:cubicBezTo>
                  <a:pt x="10788" y="8385"/>
                  <a:pt x="11352" y="8638"/>
                  <a:pt x="11405" y="8638"/>
                </a:cubicBezTo>
                <a:cubicBezTo>
                  <a:pt x="11458" y="8638"/>
                  <a:pt x="11737" y="8517"/>
                  <a:pt x="12027" y="8368"/>
                </a:cubicBezTo>
                <a:lnTo>
                  <a:pt x="12554" y="8099"/>
                </a:lnTo>
                <a:lnTo>
                  <a:pt x="12949" y="8318"/>
                </a:lnTo>
                <a:lnTo>
                  <a:pt x="13346" y="8536"/>
                </a:lnTo>
                <a:lnTo>
                  <a:pt x="13369" y="10132"/>
                </a:lnTo>
                <a:lnTo>
                  <a:pt x="13390" y="11727"/>
                </a:lnTo>
                <a:lnTo>
                  <a:pt x="14190" y="12114"/>
                </a:lnTo>
                <a:lnTo>
                  <a:pt x="14989" y="12501"/>
                </a:lnTo>
                <a:lnTo>
                  <a:pt x="14989" y="13287"/>
                </a:lnTo>
                <a:lnTo>
                  <a:pt x="14989" y="14071"/>
                </a:lnTo>
                <a:lnTo>
                  <a:pt x="14188" y="14489"/>
                </a:lnTo>
                <a:lnTo>
                  <a:pt x="13387" y="14906"/>
                </a:lnTo>
                <a:lnTo>
                  <a:pt x="13387" y="15613"/>
                </a:lnTo>
                <a:cubicBezTo>
                  <a:pt x="13387" y="16001"/>
                  <a:pt x="13360" y="16334"/>
                  <a:pt x="13326" y="16351"/>
                </a:cubicBezTo>
                <a:cubicBezTo>
                  <a:pt x="13292" y="16368"/>
                  <a:pt x="12729" y="16120"/>
                  <a:pt x="12074" y="15799"/>
                </a:cubicBezTo>
                <a:cubicBezTo>
                  <a:pt x="11419" y="15478"/>
                  <a:pt x="10826" y="15224"/>
                  <a:pt x="10759" y="15235"/>
                </a:cubicBezTo>
                <a:cubicBezTo>
                  <a:pt x="10691" y="15246"/>
                  <a:pt x="10091" y="15518"/>
                  <a:pt x="9425" y="15840"/>
                </a:cubicBezTo>
                <a:lnTo>
                  <a:pt x="8213" y="16426"/>
                </a:lnTo>
                <a:lnTo>
                  <a:pt x="8213" y="17721"/>
                </a:lnTo>
                <a:lnTo>
                  <a:pt x="8213" y="19016"/>
                </a:lnTo>
                <a:lnTo>
                  <a:pt x="8519" y="19169"/>
                </a:lnTo>
                <a:cubicBezTo>
                  <a:pt x="8813" y="19316"/>
                  <a:pt x="8819" y="19325"/>
                  <a:pt x="8663" y="19421"/>
                </a:cubicBezTo>
                <a:cubicBezTo>
                  <a:pt x="8573" y="19477"/>
                  <a:pt x="8196" y="19661"/>
                  <a:pt x="7823" y="19833"/>
                </a:cubicBezTo>
                <a:cubicBezTo>
                  <a:pt x="7450" y="20005"/>
                  <a:pt x="7146" y="20167"/>
                  <a:pt x="7146" y="20194"/>
                </a:cubicBezTo>
                <a:cubicBezTo>
                  <a:pt x="7147" y="20220"/>
                  <a:pt x="7729" y="20497"/>
                  <a:pt x="8440" y="20809"/>
                </a:cubicBezTo>
                <a:cubicBezTo>
                  <a:pt x="9151" y="21122"/>
                  <a:pt x="9806" y="21425"/>
                  <a:pt x="9896" y="21483"/>
                </a:cubicBezTo>
                <a:cubicBezTo>
                  <a:pt x="9987" y="21541"/>
                  <a:pt x="10085" y="21590"/>
                  <a:pt x="10115" y="21591"/>
                </a:cubicBezTo>
                <a:cubicBezTo>
                  <a:pt x="10145" y="21592"/>
                  <a:pt x="10995" y="21177"/>
                  <a:pt x="12004" y="20668"/>
                </a:cubicBezTo>
                <a:cubicBezTo>
                  <a:pt x="15730" y="18791"/>
                  <a:pt x="18361" y="17472"/>
                  <a:pt x="18559" y="17382"/>
                </a:cubicBezTo>
                <a:cubicBezTo>
                  <a:pt x="19321" y="17036"/>
                  <a:pt x="19301" y="17062"/>
                  <a:pt x="19301" y="16458"/>
                </a:cubicBezTo>
                <a:lnTo>
                  <a:pt x="19301" y="15906"/>
                </a:lnTo>
                <a:lnTo>
                  <a:pt x="19792" y="15650"/>
                </a:lnTo>
                <a:lnTo>
                  <a:pt x="20284" y="15393"/>
                </a:lnTo>
                <a:lnTo>
                  <a:pt x="20285" y="14465"/>
                </a:lnTo>
                <a:cubicBezTo>
                  <a:pt x="20286" y="13678"/>
                  <a:pt x="20265" y="13525"/>
                  <a:pt x="20149" y="13454"/>
                </a:cubicBezTo>
                <a:cubicBezTo>
                  <a:pt x="20028" y="13379"/>
                  <a:pt x="20058" y="13347"/>
                  <a:pt x="20396" y="13180"/>
                </a:cubicBezTo>
                <a:lnTo>
                  <a:pt x="20779" y="12990"/>
                </a:lnTo>
                <a:lnTo>
                  <a:pt x="20776" y="12113"/>
                </a:lnTo>
                <a:lnTo>
                  <a:pt x="20774" y="11237"/>
                </a:lnTo>
                <a:lnTo>
                  <a:pt x="20407" y="11049"/>
                </a:lnTo>
                <a:lnTo>
                  <a:pt x="20039" y="10860"/>
                </a:lnTo>
                <a:lnTo>
                  <a:pt x="20039" y="9663"/>
                </a:lnTo>
                <a:lnTo>
                  <a:pt x="20039" y="8465"/>
                </a:lnTo>
                <a:lnTo>
                  <a:pt x="19608" y="8264"/>
                </a:lnTo>
                <a:cubicBezTo>
                  <a:pt x="19371" y="8152"/>
                  <a:pt x="18851" y="7895"/>
                  <a:pt x="18453" y="7692"/>
                </a:cubicBezTo>
                <a:cubicBezTo>
                  <a:pt x="18056" y="7489"/>
                  <a:pt x="17714" y="7322"/>
                  <a:pt x="17695" y="7322"/>
                </a:cubicBezTo>
                <a:cubicBezTo>
                  <a:pt x="17676" y="7322"/>
                  <a:pt x="17480" y="7229"/>
                  <a:pt x="17260" y="7115"/>
                </a:cubicBezTo>
                <a:cubicBezTo>
                  <a:pt x="17040" y="7000"/>
                  <a:pt x="16809" y="6907"/>
                  <a:pt x="16746" y="6907"/>
                </a:cubicBezTo>
                <a:cubicBezTo>
                  <a:pt x="16683" y="6908"/>
                  <a:pt x="16281" y="7082"/>
                  <a:pt x="15852" y="7295"/>
                </a:cubicBezTo>
                <a:lnTo>
                  <a:pt x="15071" y="7682"/>
                </a:lnTo>
                <a:lnTo>
                  <a:pt x="14661" y="7491"/>
                </a:lnTo>
                <a:cubicBezTo>
                  <a:pt x="13796" y="7089"/>
                  <a:pt x="13798" y="7092"/>
                  <a:pt x="13798" y="6553"/>
                </a:cubicBezTo>
                <a:cubicBezTo>
                  <a:pt x="13798" y="6214"/>
                  <a:pt x="13830" y="6061"/>
                  <a:pt x="13908" y="6036"/>
                </a:cubicBezTo>
                <a:cubicBezTo>
                  <a:pt x="13968" y="6016"/>
                  <a:pt x="14305" y="6142"/>
                  <a:pt x="14655" y="6317"/>
                </a:cubicBezTo>
                <a:cubicBezTo>
                  <a:pt x="15006" y="6492"/>
                  <a:pt x="15318" y="6626"/>
                  <a:pt x="15347" y="6615"/>
                </a:cubicBezTo>
                <a:cubicBezTo>
                  <a:pt x="15376" y="6604"/>
                  <a:pt x="15797" y="6397"/>
                  <a:pt x="16283" y="6155"/>
                </a:cubicBezTo>
                <a:lnTo>
                  <a:pt x="17165" y="5716"/>
                </a:lnTo>
                <a:lnTo>
                  <a:pt x="17165" y="4752"/>
                </a:lnTo>
                <a:cubicBezTo>
                  <a:pt x="17165" y="4223"/>
                  <a:pt x="17133" y="3790"/>
                  <a:pt x="17094" y="3790"/>
                </a:cubicBezTo>
                <a:cubicBezTo>
                  <a:pt x="17033" y="3790"/>
                  <a:pt x="15963" y="3287"/>
                  <a:pt x="15478" y="3031"/>
                </a:cubicBezTo>
                <a:cubicBezTo>
                  <a:pt x="15440" y="3011"/>
                  <a:pt x="15403" y="2998"/>
                  <a:pt x="15358" y="2997"/>
                </a:cubicBezTo>
                <a:close/>
                <a:moveTo>
                  <a:pt x="3938" y="3225"/>
                </a:moveTo>
                <a:lnTo>
                  <a:pt x="3550" y="3426"/>
                </a:lnTo>
                <a:cubicBezTo>
                  <a:pt x="3177" y="3619"/>
                  <a:pt x="3161" y="3641"/>
                  <a:pt x="3137" y="3979"/>
                </a:cubicBezTo>
                <a:cubicBezTo>
                  <a:pt x="3113" y="4323"/>
                  <a:pt x="3120" y="4335"/>
                  <a:pt x="3466" y="4542"/>
                </a:cubicBezTo>
                <a:cubicBezTo>
                  <a:pt x="3660" y="4658"/>
                  <a:pt x="3868" y="4754"/>
                  <a:pt x="3928" y="4756"/>
                </a:cubicBezTo>
                <a:cubicBezTo>
                  <a:pt x="3987" y="4758"/>
                  <a:pt x="4200" y="4678"/>
                  <a:pt x="4400" y="4579"/>
                </a:cubicBezTo>
                <a:cubicBezTo>
                  <a:pt x="4762" y="4400"/>
                  <a:pt x="4763" y="4397"/>
                  <a:pt x="4763" y="4007"/>
                </a:cubicBezTo>
                <a:lnTo>
                  <a:pt x="4763" y="3616"/>
                </a:lnTo>
                <a:lnTo>
                  <a:pt x="4351" y="3421"/>
                </a:lnTo>
                <a:lnTo>
                  <a:pt x="3938" y="3225"/>
                </a:lnTo>
                <a:close/>
                <a:moveTo>
                  <a:pt x="20345" y="3928"/>
                </a:moveTo>
                <a:cubicBezTo>
                  <a:pt x="20227" y="3928"/>
                  <a:pt x="19190" y="4419"/>
                  <a:pt x="19117" y="4510"/>
                </a:cubicBezTo>
                <a:cubicBezTo>
                  <a:pt x="19084" y="4551"/>
                  <a:pt x="19056" y="4840"/>
                  <a:pt x="19056" y="5150"/>
                </a:cubicBezTo>
                <a:lnTo>
                  <a:pt x="19054" y="5715"/>
                </a:lnTo>
                <a:lnTo>
                  <a:pt x="19444" y="5912"/>
                </a:lnTo>
                <a:cubicBezTo>
                  <a:pt x="19659" y="6019"/>
                  <a:pt x="19908" y="6145"/>
                  <a:pt x="19998" y="6189"/>
                </a:cubicBezTo>
                <a:cubicBezTo>
                  <a:pt x="20269" y="6322"/>
                  <a:pt x="20409" y="6296"/>
                  <a:pt x="21018" y="5999"/>
                </a:cubicBezTo>
                <a:lnTo>
                  <a:pt x="21600" y="5716"/>
                </a:lnTo>
                <a:lnTo>
                  <a:pt x="21600" y="5109"/>
                </a:lnTo>
                <a:lnTo>
                  <a:pt x="21600" y="4500"/>
                </a:lnTo>
                <a:lnTo>
                  <a:pt x="21014" y="4214"/>
                </a:lnTo>
                <a:cubicBezTo>
                  <a:pt x="20692" y="4056"/>
                  <a:pt x="20391" y="3928"/>
                  <a:pt x="20345" y="3928"/>
                </a:cubicBezTo>
                <a:close/>
                <a:moveTo>
                  <a:pt x="4907" y="5868"/>
                </a:moveTo>
                <a:cubicBezTo>
                  <a:pt x="4861" y="5868"/>
                  <a:pt x="4458" y="6046"/>
                  <a:pt x="4013" y="6264"/>
                </a:cubicBezTo>
                <a:lnTo>
                  <a:pt x="3203" y="6661"/>
                </a:lnTo>
                <a:lnTo>
                  <a:pt x="3203" y="7504"/>
                </a:lnTo>
                <a:lnTo>
                  <a:pt x="3203" y="8346"/>
                </a:lnTo>
                <a:lnTo>
                  <a:pt x="4004" y="8733"/>
                </a:lnTo>
                <a:cubicBezTo>
                  <a:pt x="4444" y="8945"/>
                  <a:pt x="4863" y="9120"/>
                  <a:pt x="4933" y="9122"/>
                </a:cubicBezTo>
                <a:cubicBezTo>
                  <a:pt x="5003" y="9123"/>
                  <a:pt x="5225" y="9036"/>
                  <a:pt x="5425" y="8929"/>
                </a:cubicBezTo>
                <a:cubicBezTo>
                  <a:pt x="5626" y="8822"/>
                  <a:pt x="5984" y="8645"/>
                  <a:pt x="6221" y="8536"/>
                </a:cubicBezTo>
                <a:lnTo>
                  <a:pt x="6652" y="8339"/>
                </a:lnTo>
                <a:lnTo>
                  <a:pt x="6652" y="7497"/>
                </a:lnTo>
                <a:lnTo>
                  <a:pt x="6652" y="6655"/>
                </a:lnTo>
                <a:lnTo>
                  <a:pt x="5823" y="6261"/>
                </a:lnTo>
                <a:cubicBezTo>
                  <a:pt x="5367" y="6044"/>
                  <a:pt x="4954" y="5868"/>
                  <a:pt x="4907" y="5868"/>
                </a:cubicBezTo>
                <a:close/>
                <a:moveTo>
                  <a:pt x="8863" y="8452"/>
                </a:moveTo>
                <a:cubicBezTo>
                  <a:pt x="8778" y="8471"/>
                  <a:pt x="8245" y="8715"/>
                  <a:pt x="7680" y="8993"/>
                </a:cubicBezTo>
                <a:lnTo>
                  <a:pt x="6652" y="9498"/>
                </a:lnTo>
                <a:lnTo>
                  <a:pt x="6652" y="10450"/>
                </a:lnTo>
                <a:cubicBezTo>
                  <a:pt x="6652" y="10973"/>
                  <a:pt x="6620" y="11418"/>
                  <a:pt x="6580" y="11439"/>
                </a:cubicBezTo>
                <a:cubicBezTo>
                  <a:pt x="6541" y="11459"/>
                  <a:pt x="6108" y="11274"/>
                  <a:pt x="5616" y="11027"/>
                </a:cubicBezTo>
                <a:cubicBezTo>
                  <a:pt x="5125" y="10780"/>
                  <a:pt x="4679" y="10579"/>
                  <a:pt x="4626" y="10578"/>
                </a:cubicBezTo>
                <a:cubicBezTo>
                  <a:pt x="4573" y="10578"/>
                  <a:pt x="4204" y="10738"/>
                  <a:pt x="3805" y="10934"/>
                </a:cubicBezTo>
                <a:cubicBezTo>
                  <a:pt x="1610" y="12010"/>
                  <a:pt x="1743" y="11956"/>
                  <a:pt x="1585" y="11855"/>
                </a:cubicBezTo>
                <a:cubicBezTo>
                  <a:pt x="1362" y="11712"/>
                  <a:pt x="1263" y="11731"/>
                  <a:pt x="606" y="12046"/>
                </a:cubicBezTo>
                <a:lnTo>
                  <a:pt x="0" y="12337"/>
                </a:lnTo>
                <a:lnTo>
                  <a:pt x="0" y="12931"/>
                </a:lnTo>
                <a:lnTo>
                  <a:pt x="0" y="13525"/>
                </a:lnTo>
                <a:lnTo>
                  <a:pt x="637" y="13837"/>
                </a:lnTo>
                <a:lnTo>
                  <a:pt x="1274" y="14149"/>
                </a:lnTo>
                <a:lnTo>
                  <a:pt x="1314" y="14800"/>
                </a:lnTo>
                <a:lnTo>
                  <a:pt x="1355" y="15451"/>
                </a:lnTo>
                <a:lnTo>
                  <a:pt x="2587" y="16046"/>
                </a:lnTo>
                <a:lnTo>
                  <a:pt x="3819" y="16640"/>
                </a:lnTo>
                <a:lnTo>
                  <a:pt x="3842" y="17396"/>
                </a:lnTo>
                <a:cubicBezTo>
                  <a:pt x="3861" y="18015"/>
                  <a:pt x="3891" y="18168"/>
                  <a:pt x="4006" y="18240"/>
                </a:cubicBezTo>
                <a:cubicBezTo>
                  <a:pt x="4134" y="18319"/>
                  <a:pt x="4128" y="18334"/>
                  <a:pt x="3922" y="18400"/>
                </a:cubicBezTo>
                <a:cubicBezTo>
                  <a:pt x="3798" y="18440"/>
                  <a:pt x="3693" y="18504"/>
                  <a:pt x="3689" y="18543"/>
                </a:cubicBezTo>
                <a:cubicBezTo>
                  <a:pt x="3684" y="18582"/>
                  <a:pt x="3677" y="18871"/>
                  <a:pt x="3673" y="19186"/>
                </a:cubicBezTo>
                <a:lnTo>
                  <a:pt x="3663" y="19757"/>
                </a:lnTo>
                <a:lnTo>
                  <a:pt x="4235" y="20049"/>
                </a:lnTo>
                <a:cubicBezTo>
                  <a:pt x="4548" y="20210"/>
                  <a:pt x="4850" y="20343"/>
                  <a:pt x="4906" y="20344"/>
                </a:cubicBezTo>
                <a:cubicBezTo>
                  <a:pt x="4962" y="20345"/>
                  <a:pt x="5267" y="20215"/>
                  <a:pt x="5584" y="20055"/>
                </a:cubicBezTo>
                <a:lnTo>
                  <a:pt x="6160" y="19764"/>
                </a:lnTo>
                <a:lnTo>
                  <a:pt x="6160" y="19161"/>
                </a:lnTo>
                <a:lnTo>
                  <a:pt x="6160" y="18558"/>
                </a:lnTo>
                <a:lnTo>
                  <a:pt x="6529" y="18375"/>
                </a:lnTo>
                <a:lnTo>
                  <a:pt x="6899" y="18192"/>
                </a:lnTo>
                <a:lnTo>
                  <a:pt x="6898" y="17417"/>
                </a:lnTo>
                <a:lnTo>
                  <a:pt x="6898" y="16640"/>
                </a:lnTo>
                <a:lnTo>
                  <a:pt x="6567" y="16481"/>
                </a:lnTo>
                <a:cubicBezTo>
                  <a:pt x="6385" y="16393"/>
                  <a:pt x="6257" y="16295"/>
                  <a:pt x="6281" y="16262"/>
                </a:cubicBezTo>
                <a:cubicBezTo>
                  <a:pt x="6305" y="16229"/>
                  <a:pt x="6722" y="16010"/>
                  <a:pt x="7208" y="15776"/>
                </a:cubicBezTo>
                <a:cubicBezTo>
                  <a:pt x="8374" y="15214"/>
                  <a:pt x="8364" y="15218"/>
                  <a:pt x="9382" y="14717"/>
                </a:cubicBezTo>
                <a:lnTo>
                  <a:pt x="10265" y="14284"/>
                </a:lnTo>
                <a:lnTo>
                  <a:pt x="10266" y="13265"/>
                </a:lnTo>
                <a:lnTo>
                  <a:pt x="10266" y="12247"/>
                </a:lnTo>
                <a:lnTo>
                  <a:pt x="10739" y="12015"/>
                </a:lnTo>
                <a:lnTo>
                  <a:pt x="11211" y="11781"/>
                </a:lnTo>
                <a:lnTo>
                  <a:pt x="11233" y="10643"/>
                </a:lnTo>
                <a:lnTo>
                  <a:pt x="11254" y="9505"/>
                </a:lnTo>
                <a:lnTo>
                  <a:pt x="10135" y="8961"/>
                </a:lnTo>
                <a:cubicBezTo>
                  <a:pt x="9435" y="8621"/>
                  <a:pt x="8960" y="8430"/>
                  <a:pt x="8863" y="8452"/>
                </a:cubicBezTo>
                <a:close/>
                <a:moveTo>
                  <a:pt x="12274" y="12172"/>
                </a:moveTo>
                <a:cubicBezTo>
                  <a:pt x="12197" y="12172"/>
                  <a:pt x="11935" y="12268"/>
                  <a:pt x="11690" y="12386"/>
                </a:cubicBezTo>
                <a:lnTo>
                  <a:pt x="11246" y="12600"/>
                </a:lnTo>
                <a:lnTo>
                  <a:pt x="11270" y="13195"/>
                </a:lnTo>
                <a:lnTo>
                  <a:pt x="11293" y="13791"/>
                </a:lnTo>
                <a:lnTo>
                  <a:pt x="11745" y="14017"/>
                </a:lnTo>
                <a:cubicBezTo>
                  <a:pt x="11994" y="14142"/>
                  <a:pt x="12230" y="14246"/>
                  <a:pt x="12271" y="14247"/>
                </a:cubicBezTo>
                <a:cubicBezTo>
                  <a:pt x="12312" y="14249"/>
                  <a:pt x="12580" y="14139"/>
                  <a:pt x="12867" y="14004"/>
                </a:cubicBezTo>
                <a:lnTo>
                  <a:pt x="13387" y="13758"/>
                </a:lnTo>
                <a:lnTo>
                  <a:pt x="13386" y="13190"/>
                </a:lnTo>
                <a:lnTo>
                  <a:pt x="13386" y="12621"/>
                </a:lnTo>
                <a:lnTo>
                  <a:pt x="12899" y="12397"/>
                </a:lnTo>
                <a:cubicBezTo>
                  <a:pt x="12631" y="12273"/>
                  <a:pt x="12351" y="12172"/>
                  <a:pt x="12274" y="12172"/>
                </a:cubicBezTo>
                <a:close/>
              </a:path>
            </a:pathLst>
          </a:custGeom>
          <a:ln w="12700">
            <a:miter lim="400000"/>
          </a:ln>
        </p:spPr>
      </p:pic>
      <p:sp>
        <p:nvSpPr>
          <p:cNvPr id="158" name="Line"/>
          <p:cNvSpPr/>
          <p:nvPr/>
        </p:nvSpPr>
        <p:spPr>
          <a:xfrm>
            <a:off x="3851671" y="2768203"/>
            <a:ext cx="16689524" cy="182"/>
          </a:xfrm>
          <a:prstGeom prst="line">
            <a:avLst/>
          </a:prstGeom>
          <a:ln w="12700">
            <a:solidFill>
              <a:srgbClr val="9A9A9A"/>
            </a:solidFill>
            <a:miter lim="400000"/>
          </a:ln>
        </p:spPr>
        <p:txBody>
          <a:bodyPr lIns="71437" tIns="71437" rIns="71437" bIns="71437" anchor="ctr"/>
          <a:lstStyle/>
          <a:p>
            <a:pPr algn="l" defTabSz="642937">
              <a:defRPr sz="1600">
                <a:latin typeface="Helvetica"/>
                <a:ea typeface="Helvetica"/>
                <a:cs typeface="Helvetica"/>
                <a:sym typeface="Helvetica"/>
              </a:defRPr>
            </a:pPr>
          </a:p>
        </p:txBody>
      </p:sp>
      <p:sp>
        <p:nvSpPr>
          <p:cNvPr id="159" name="Title Text"/>
          <p:cNvSpPr txBox="1"/>
          <p:nvPr>
            <p:ph type="title"/>
          </p:nvPr>
        </p:nvSpPr>
        <p:spPr>
          <a:xfrm>
            <a:off x="3851671" y="464343"/>
            <a:ext cx="16680658" cy="1964532"/>
          </a:xfrm>
          <a:prstGeom prst="rect">
            <a:avLst/>
          </a:prstGeom>
        </p:spPr>
        <p:txBody>
          <a:bodyPr lIns="71437" tIns="71437" rIns="71437" bIns="71437"/>
          <a:lstStyle>
            <a:lvl1pPr defTabSz="821531"/>
          </a:lstStyle>
          <a:p>
            <a:pPr/>
            <a:r>
              <a:t>Title Text</a:t>
            </a:r>
          </a:p>
        </p:txBody>
      </p:sp>
      <p:sp>
        <p:nvSpPr>
          <p:cNvPr id="160" name="Slide Number"/>
          <p:cNvSpPr txBox="1"/>
          <p:nvPr>
            <p:ph type="sldNum" sz="quarter" idx="2"/>
          </p:nvPr>
        </p:nvSpPr>
        <p:spPr>
          <a:xfrm>
            <a:off x="20329146" y="12942938"/>
            <a:ext cx="409779" cy="415875"/>
          </a:xfrm>
          <a:prstGeom prst="rect">
            <a:avLst/>
          </a:prstGeom>
        </p:spPr>
        <p:txBody>
          <a:bodyPr lIns="71437" tIns="71437" rIns="71437" bIns="71437"/>
          <a:lstStyle>
            <a:lvl1pP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Left">
    <p:spTree>
      <p:nvGrpSpPr>
        <p:cNvPr id="1" name=""/>
        <p:cNvGrpSpPr/>
        <p:nvPr/>
      </p:nvGrpSpPr>
      <p:grpSpPr>
        <a:xfrm>
          <a:off x="0" y="0"/>
          <a:ext cx="0" cy="0"/>
          <a:chOff x="0" y="0"/>
          <a:chExt cx="0" cy="0"/>
        </a:xfrm>
      </p:grpSpPr>
      <p:pic>
        <p:nvPicPr>
          <p:cNvPr id="167" name="comses logo_1_rgb.jpg" descr="comses logo_1_rgb.jpg"/>
          <p:cNvPicPr>
            <a:picLocks noChangeAspect="1"/>
          </p:cNvPicPr>
          <p:nvPr/>
        </p:nvPicPr>
        <p:blipFill>
          <a:blip r:embed="rId2">
            <a:alphaModFix amt="19764"/>
            <a:extLst/>
          </a:blip>
          <a:srcRect l="0" t="97" r="0" b="10"/>
          <a:stretch>
            <a:fillRect/>
          </a:stretch>
        </p:blipFill>
        <p:spPr>
          <a:xfrm>
            <a:off x="3331141" y="4086379"/>
            <a:ext cx="6421439" cy="7599695"/>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9858" y="4"/>
                </a:moveTo>
                <a:cubicBezTo>
                  <a:pt x="9794" y="17"/>
                  <a:pt x="9719" y="57"/>
                  <a:pt x="9600" y="131"/>
                </a:cubicBezTo>
                <a:cubicBezTo>
                  <a:pt x="9447" y="226"/>
                  <a:pt x="9035" y="441"/>
                  <a:pt x="8685" y="607"/>
                </a:cubicBezTo>
                <a:cubicBezTo>
                  <a:pt x="8202" y="835"/>
                  <a:pt x="8049" y="943"/>
                  <a:pt x="8049" y="1055"/>
                </a:cubicBezTo>
                <a:cubicBezTo>
                  <a:pt x="8049" y="1260"/>
                  <a:pt x="7981" y="1298"/>
                  <a:pt x="7766" y="1215"/>
                </a:cubicBezTo>
                <a:cubicBezTo>
                  <a:pt x="7615" y="1157"/>
                  <a:pt x="7495" y="1184"/>
                  <a:pt x="7117" y="1364"/>
                </a:cubicBezTo>
                <a:lnTo>
                  <a:pt x="6652" y="1585"/>
                </a:lnTo>
                <a:lnTo>
                  <a:pt x="6652" y="2059"/>
                </a:lnTo>
                <a:lnTo>
                  <a:pt x="6652" y="2532"/>
                </a:lnTo>
                <a:lnTo>
                  <a:pt x="7111" y="2753"/>
                </a:lnTo>
                <a:cubicBezTo>
                  <a:pt x="7490" y="2936"/>
                  <a:pt x="7602" y="2962"/>
                  <a:pt x="7758" y="2902"/>
                </a:cubicBezTo>
                <a:cubicBezTo>
                  <a:pt x="7976" y="2818"/>
                  <a:pt x="7975" y="2818"/>
                  <a:pt x="9402" y="3530"/>
                </a:cubicBezTo>
                <a:lnTo>
                  <a:pt x="9894" y="3776"/>
                </a:lnTo>
                <a:lnTo>
                  <a:pt x="10206" y="3641"/>
                </a:lnTo>
                <a:cubicBezTo>
                  <a:pt x="10702" y="3427"/>
                  <a:pt x="11781" y="2881"/>
                  <a:pt x="11827" y="2820"/>
                </a:cubicBezTo>
                <a:cubicBezTo>
                  <a:pt x="11849" y="2789"/>
                  <a:pt x="11856" y="2347"/>
                  <a:pt x="11843" y="1838"/>
                </a:cubicBezTo>
                <a:lnTo>
                  <a:pt x="11819" y="912"/>
                </a:lnTo>
                <a:lnTo>
                  <a:pt x="11556" y="784"/>
                </a:lnTo>
                <a:cubicBezTo>
                  <a:pt x="11192" y="605"/>
                  <a:pt x="10809" y="419"/>
                  <a:pt x="10482" y="263"/>
                </a:cubicBezTo>
                <a:cubicBezTo>
                  <a:pt x="10330" y="190"/>
                  <a:pt x="10132" y="92"/>
                  <a:pt x="10042" y="44"/>
                </a:cubicBezTo>
                <a:cubicBezTo>
                  <a:pt x="9972" y="7"/>
                  <a:pt x="9921" y="-8"/>
                  <a:pt x="9858" y="4"/>
                </a:cubicBezTo>
                <a:close/>
                <a:moveTo>
                  <a:pt x="15358" y="2997"/>
                </a:moveTo>
                <a:cubicBezTo>
                  <a:pt x="15221" y="2994"/>
                  <a:pt x="14995" y="3092"/>
                  <a:pt x="14368" y="3392"/>
                </a:cubicBezTo>
                <a:lnTo>
                  <a:pt x="13429" y="3841"/>
                </a:lnTo>
                <a:lnTo>
                  <a:pt x="13387" y="4352"/>
                </a:lnTo>
                <a:cubicBezTo>
                  <a:pt x="13354" y="4759"/>
                  <a:pt x="13321" y="4859"/>
                  <a:pt x="13223" y="4840"/>
                </a:cubicBezTo>
                <a:cubicBezTo>
                  <a:pt x="13155" y="4828"/>
                  <a:pt x="12706" y="4621"/>
                  <a:pt x="12224" y="4380"/>
                </a:cubicBezTo>
                <a:cubicBezTo>
                  <a:pt x="11639" y="4088"/>
                  <a:pt x="11321" y="3966"/>
                  <a:pt x="11266" y="4013"/>
                </a:cubicBezTo>
                <a:cubicBezTo>
                  <a:pt x="11221" y="4051"/>
                  <a:pt x="11110" y="4117"/>
                  <a:pt x="11019" y="4161"/>
                </a:cubicBezTo>
                <a:cubicBezTo>
                  <a:pt x="9791" y="4746"/>
                  <a:pt x="9451" y="4912"/>
                  <a:pt x="9254" y="5024"/>
                </a:cubicBezTo>
                <a:lnTo>
                  <a:pt x="9022" y="5156"/>
                </a:lnTo>
                <a:lnTo>
                  <a:pt x="9007" y="6333"/>
                </a:lnTo>
                <a:lnTo>
                  <a:pt x="8994" y="7509"/>
                </a:lnTo>
                <a:lnTo>
                  <a:pt x="10151" y="8074"/>
                </a:lnTo>
                <a:cubicBezTo>
                  <a:pt x="10788" y="8385"/>
                  <a:pt x="11352" y="8638"/>
                  <a:pt x="11405" y="8638"/>
                </a:cubicBezTo>
                <a:cubicBezTo>
                  <a:pt x="11458" y="8638"/>
                  <a:pt x="11737" y="8517"/>
                  <a:pt x="12027" y="8368"/>
                </a:cubicBezTo>
                <a:lnTo>
                  <a:pt x="12554" y="8099"/>
                </a:lnTo>
                <a:lnTo>
                  <a:pt x="12949" y="8318"/>
                </a:lnTo>
                <a:lnTo>
                  <a:pt x="13346" y="8536"/>
                </a:lnTo>
                <a:lnTo>
                  <a:pt x="13369" y="10132"/>
                </a:lnTo>
                <a:lnTo>
                  <a:pt x="13390" y="11727"/>
                </a:lnTo>
                <a:lnTo>
                  <a:pt x="14190" y="12114"/>
                </a:lnTo>
                <a:lnTo>
                  <a:pt x="14989" y="12501"/>
                </a:lnTo>
                <a:lnTo>
                  <a:pt x="14989" y="13287"/>
                </a:lnTo>
                <a:lnTo>
                  <a:pt x="14989" y="14071"/>
                </a:lnTo>
                <a:lnTo>
                  <a:pt x="14188" y="14489"/>
                </a:lnTo>
                <a:lnTo>
                  <a:pt x="13387" y="14906"/>
                </a:lnTo>
                <a:lnTo>
                  <a:pt x="13387" y="15613"/>
                </a:lnTo>
                <a:cubicBezTo>
                  <a:pt x="13387" y="16001"/>
                  <a:pt x="13360" y="16334"/>
                  <a:pt x="13326" y="16351"/>
                </a:cubicBezTo>
                <a:cubicBezTo>
                  <a:pt x="13292" y="16368"/>
                  <a:pt x="12729" y="16120"/>
                  <a:pt x="12074" y="15799"/>
                </a:cubicBezTo>
                <a:cubicBezTo>
                  <a:pt x="11419" y="15478"/>
                  <a:pt x="10826" y="15224"/>
                  <a:pt x="10759" y="15235"/>
                </a:cubicBezTo>
                <a:cubicBezTo>
                  <a:pt x="10691" y="15246"/>
                  <a:pt x="10091" y="15518"/>
                  <a:pt x="9425" y="15840"/>
                </a:cubicBezTo>
                <a:lnTo>
                  <a:pt x="8213" y="16426"/>
                </a:lnTo>
                <a:lnTo>
                  <a:pt x="8213" y="17721"/>
                </a:lnTo>
                <a:lnTo>
                  <a:pt x="8213" y="19016"/>
                </a:lnTo>
                <a:lnTo>
                  <a:pt x="8519" y="19169"/>
                </a:lnTo>
                <a:cubicBezTo>
                  <a:pt x="8813" y="19316"/>
                  <a:pt x="8819" y="19325"/>
                  <a:pt x="8663" y="19421"/>
                </a:cubicBezTo>
                <a:cubicBezTo>
                  <a:pt x="8573" y="19477"/>
                  <a:pt x="8196" y="19661"/>
                  <a:pt x="7823" y="19833"/>
                </a:cubicBezTo>
                <a:cubicBezTo>
                  <a:pt x="7450" y="20005"/>
                  <a:pt x="7146" y="20167"/>
                  <a:pt x="7146" y="20194"/>
                </a:cubicBezTo>
                <a:cubicBezTo>
                  <a:pt x="7147" y="20220"/>
                  <a:pt x="7729" y="20497"/>
                  <a:pt x="8440" y="20809"/>
                </a:cubicBezTo>
                <a:cubicBezTo>
                  <a:pt x="9151" y="21122"/>
                  <a:pt x="9806" y="21425"/>
                  <a:pt x="9896" y="21483"/>
                </a:cubicBezTo>
                <a:cubicBezTo>
                  <a:pt x="9987" y="21541"/>
                  <a:pt x="10085" y="21590"/>
                  <a:pt x="10115" y="21591"/>
                </a:cubicBezTo>
                <a:cubicBezTo>
                  <a:pt x="10145" y="21592"/>
                  <a:pt x="10995" y="21177"/>
                  <a:pt x="12004" y="20668"/>
                </a:cubicBezTo>
                <a:cubicBezTo>
                  <a:pt x="15730" y="18791"/>
                  <a:pt x="18361" y="17472"/>
                  <a:pt x="18559" y="17382"/>
                </a:cubicBezTo>
                <a:cubicBezTo>
                  <a:pt x="19321" y="17036"/>
                  <a:pt x="19301" y="17062"/>
                  <a:pt x="19301" y="16458"/>
                </a:cubicBezTo>
                <a:lnTo>
                  <a:pt x="19301" y="15906"/>
                </a:lnTo>
                <a:lnTo>
                  <a:pt x="19792" y="15650"/>
                </a:lnTo>
                <a:lnTo>
                  <a:pt x="20284" y="15393"/>
                </a:lnTo>
                <a:lnTo>
                  <a:pt x="20285" y="14465"/>
                </a:lnTo>
                <a:cubicBezTo>
                  <a:pt x="20286" y="13678"/>
                  <a:pt x="20265" y="13525"/>
                  <a:pt x="20149" y="13454"/>
                </a:cubicBezTo>
                <a:cubicBezTo>
                  <a:pt x="20028" y="13379"/>
                  <a:pt x="20058" y="13347"/>
                  <a:pt x="20396" y="13180"/>
                </a:cubicBezTo>
                <a:lnTo>
                  <a:pt x="20779" y="12990"/>
                </a:lnTo>
                <a:lnTo>
                  <a:pt x="20776" y="12113"/>
                </a:lnTo>
                <a:lnTo>
                  <a:pt x="20774" y="11237"/>
                </a:lnTo>
                <a:lnTo>
                  <a:pt x="20407" y="11049"/>
                </a:lnTo>
                <a:lnTo>
                  <a:pt x="20039" y="10860"/>
                </a:lnTo>
                <a:lnTo>
                  <a:pt x="20039" y="9663"/>
                </a:lnTo>
                <a:lnTo>
                  <a:pt x="20039" y="8465"/>
                </a:lnTo>
                <a:lnTo>
                  <a:pt x="19608" y="8264"/>
                </a:lnTo>
                <a:cubicBezTo>
                  <a:pt x="19371" y="8152"/>
                  <a:pt x="18851" y="7895"/>
                  <a:pt x="18453" y="7692"/>
                </a:cubicBezTo>
                <a:cubicBezTo>
                  <a:pt x="18056" y="7489"/>
                  <a:pt x="17714" y="7322"/>
                  <a:pt x="17695" y="7322"/>
                </a:cubicBezTo>
                <a:cubicBezTo>
                  <a:pt x="17676" y="7322"/>
                  <a:pt x="17480" y="7229"/>
                  <a:pt x="17260" y="7115"/>
                </a:cubicBezTo>
                <a:cubicBezTo>
                  <a:pt x="17040" y="7000"/>
                  <a:pt x="16809" y="6907"/>
                  <a:pt x="16746" y="6907"/>
                </a:cubicBezTo>
                <a:cubicBezTo>
                  <a:pt x="16683" y="6908"/>
                  <a:pt x="16281" y="7082"/>
                  <a:pt x="15852" y="7295"/>
                </a:cubicBezTo>
                <a:lnTo>
                  <a:pt x="15071" y="7682"/>
                </a:lnTo>
                <a:lnTo>
                  <a:pt x="14661" y="7491"/>
                </a:lnTo>
                <a:cubicBezTo>
                  <a:pt x="13796" y="7089"/>
                  <a:pt x="13798" y="7092"/>
                  <a:pt x="13798" y="6553"/>
                </a:cubicBezTo>
                <a:cubicBezTo>
                  <a:pt x="13798" y="6214"/>
                  <a:pt x="13830" y="6061"/>
                  <a:pt x="13908" y="6036"/>
                </a:cubicBezTo>
                <a:cubicBezTo>
                  <a:pt x="13968" y="6016"/>
                  <a:pt x="14305" y="6142"/>
                  <a:pt x="14655" y="6317"/>
                </a:cubicBezTo>
                <a:cubicBezTo>
                  <a:pt x="15006" y="6492"/>
                  <a:pt x="15318" y="6626"/>
                  <a:pt x="15347" y="6615"/>
                </a:cubicBezTo>
                <a:cubicBezTo>
                  <a:pt x="15376" y="6604"/>
                  <a:pt x="15797" y="6397"/>
                  <a:pt x="16283" y="6155"/>
                </a:cubicBezTo>
                <a:lnTo>
                  <a:pt x="17165" y="5716"/>
                </a:lnTo>
                <a:lnTo>
                  <a:pt x="17165" y="4752"/>
                </a:lnTo>
                <a:cubicBezTo>
                  <a:pt x="17165" y="4223"/>
                  <a:pt x="17133" y="3790"/>
                  <a:pt x="17094" y="3790"/>
                </a:cubicBezTo>
                <a:cubicBezTo>
                  <a:pt x="17033" y="3790"/>
                  <a:pt x="15963" y="3287"/>
                  <a:pt x="15478" y="3031"/>
                </a:cubicBezTo>
                <a:cubicBezTo>
                  <a:pt x="15440" y="3011"/>
                  <a:pt x="15403" y="2998"/>
                  <a:pt x="15358" y="2997"/>
                </a:cubicBezTo>
                <a:close/>
                <a:moveTo>
                  <a:pt x="3938" y="3225"/>
                </a:moveTo>
                <a:lnTo>
                  <a:pt x="3550" y="3426"/>
                </a:lnTo>
                <a:cubicBezTo>
                  <a:pt x="3177" y="3619"/>
                  <a:pt x="3161" y="3641"/>
                  <a:pt x="3137" y="3979"/>
                </a:cubicBezTo>
                <a:cubicBezTo>
                  <a:pt x="3113" y="4323"/>
                  <a:pt x="3120" y="4335"/>
                  <a:pt x="3466" y="4542"/>
                </a:cubicBezTo>
                <a:cubicBezTo>
                  <a:pt x="3660" y="4658"/>
                  <a:pt x="3868" y="4754"/>
                  <a:pt x="3928" y="4756"/>
                </a:cubicBezTo>
                <a:cubicBezTo>
                  <a:pt x="3987" y="4758"/>
                  <a:pt x="4200" y="4678"/>
                  <a:pt x="4400" y="4579"/>
                </a:cubicBezTo>
                <a:cubicBezTo>
                  <a:pt x="4762" y="4400"/>
                  <a:pt x="4763" y="4397"/>
                  <a:pt x="4763" y="4007"/>
                </a:cubicBezTo>
                <a:lnTo>
                  <a:pt x="4763" y="3616"/>
                </a:lnTo>
                <a:lnTo>
                  <a:pt x="4351" y="3421"/>
                </a:lnTo>
                <a:lnTo>
                  <a:pt x="3938" y="3225"/>
                </a:lnTo>
                <a:close/>
                <a:moveTo>
                  <a:pt x="20345" y="3928"/>
                </a:moveTo>
                <a:cubicBezTo>
                  <a:pt x="20227" y="3928"/>
                  <a:pt x="19190" y="4419"/>
                  <a:pt x="19117" y="4510"/>
                </a:cubicBezTo>
                <a:cubicBezTo>
                  <a:pt x="19084" y="4551"/>
                  <a:pt x="19056" y="4840"/>
                  <a:pt x="19056" y="5150"/>
                </a:cubicBezTo>
                <a:lnTo>
                  <a:pt x="19054" y="5715"/>
                </a:lnTo>
                <a:lnTo>
                  <a:pt x="19444" y="5912"/>
                </a:lnTo>
                <a:cubicBezTo>
                  <a:pt x="19659" y="6019"/>
                  <a:pt x="19908" y="6145"/>
                  <a:pt x="19998" y="6189"/>
                </a:cubicBezTo>
                <a:cubicBezTo>
                  <a:pt x="20269" y="6322"/>
                  <a:pt x="20409" y="6296"/>
                  <a:pt x="21018" y="5999"/>
                </a:cubicBezTo>
                <a:lnTo>
                  <a:pt x="21600" y="5716"/>
                </a:lnTo>
                <a:lnTo>
                  <a:pt x="21600" y="5109"/>
                </a:lnTo>
                <a:lnTo>
                  <a:pt x="21600" y="4500"/>
                </a:lnTo>
                <a:lnTo>
                  <a:pt x="21014" y="4214"/>
                </a:lnTo>
                <a:cubicBezTo>
                  <a:pt x="20692" y="4056"/>
                  <a:pt x="20391" y="3928"/>
                  <a:pt x="20345" y="3928"/>
                </a:cubicBezTo>
                <a:close/>
                <a:moveTo>
                  <a:pt x="4907" y="5868"/>
                </a:moveTo>
                <a:cubicBezTo>
                  <a:pt x="4861" y="5868"/>
                  <a:pt x="4458" y="6046"/>
                  <a:pt x="4013" y="6264"/>
                </a:cubicBezTo>
                <a:lnTo>
                  <a:pt x="3203" y="6661"/>
                </a:lnTo>
                <a:lnTo>
                  <a:pt x="3203" y="7504"/>
                </a:lnTo>
                <a:lnTo>
                  <a:pt x="3203" y="8346"/>
                </a:lnTo>
                <a:lnTo>
                  <a:pt x="4004" y="8733"/>
                </a:lnTo>
                <a:cubicBezTo>
                  <a:pt x="4444" y="8945"/>
                  <a:pt x="4863" y="9120"/>
                  <a:pt x="4933" y="9122"/>
                </a:cubicBezTo>
                <a:cubicBezTo>
                  <a:pt x="5003" y="9123"/>
                  <a:pt x="5225" y="9036"/>
                  <a:pt x="5425" y="8929"/>
                </a:cubicBezTo>
                <a:cubicBezTo>
                  <a:pt x="5626" y="8822"/>
                  <a:pt x="5984" y="8645"/>
                  <a:pt x="6221" y="8536"/>
                </a:cubicBezTo>
                <a:lnTo>
                  <a:pt x="6652" y="8339"/>
                </a:lnTo>
                <a:lnTo>
                  <a:pt x="6652" y="7497"/>
                </a:lnTo>
                <a:lnTo>
                  <a:pt x="6652" y="6655"/>
                </a:lnTo>
                <a:lnTo>
                  <a:pt x="5823" y="6261"/>
                </a:lnTo>
                <a:cubicBezTo>
                  <a:pt x="5367" y="6044"/>
                  <a:pt x="4954" y="5868"/>
                  <a:pt x="4907" y="5868"/>
                </a:cubicBezTo>
                <a:close/>
                <a:moveTo>
                  <a:pt x="8863" y="8452"/>
                </a:moveTo>
                <a:cubicBezTo>
                  <a:pt x="8778" y="8471"/>
                  <a:pt x="8245" y="8715"/>
                  <a:pt x="7680" y="8993"/>
                </a:cubicBezTo>
                <a:lnTo>
                  <a:pt x="6652" y="9498"/>
                </a:lnTo>
                <a:lnTo>
                  <a:pt x="6652" y="10450"/>
                </a:lnTo>
                <a:cubicBezTo>
                  <a:pt x="6652" y="10973"/>
                  <a:pt x="6620" y="11418"/>
                  <a:pt x="6580" y="11439"/>
                </a:cubicBezTo>
                <a:cubicBezTo>
                  <a:pt x="6541" y="11459"/>
                  <a:pt x="6108" y="11274"/>
                  <a:pt x="5616" y="11027"/>
                </a:cubicBezTo>
                <a:cubicBezTo>
                  <a:pt x="5125" y="10780"/>
                  <a:pt x="4679" y="10579"/>
                  <a:pt x="4626" y="10578"/>
                </a:cubicBezTo>
                <a:cubicBezTo>
                  <a:pt x="4573" y="10578"/>
                  <a:pt x="4204" y="10738"/>
                  <a:pt x="3805" y="10934"/>
                </a:cubicBezTo>
                <a:cubicBezTo>
                  <a:pt x="1610" y="12010"/>
                  <a:pt x="1743" y="11956"/>
                  <a:pt x="1585" y="11855"/>
                </a:cubicBezTo>
                <a:cubicBezTo>
                  <a:pt x="1362" y="11712"/>
                  <a:pt x="1263" y="11731"/>
                  <a:pt x="606" y="12046"/>
                </a:cubicBezTo>
                <a:lnTo>
                  <a:pt x="0" y="12337"/>
                </a:lnTo>
                <a:lnTo>
                  <a:pt x="0" y="12931"/>
                </a:lnTo>
                <a:lnTo>
                  <a:pt x="0" y="13525"/>
                </a:lnTo>
                <a:lnTo>
                  <a:pt x="637" y="13837"/>
                </a:lnTo>
                <a:lnTo>
                  <a:pt x="1274" y="14149"/>
                </a:lnTo>
                <a:lnTo>
                  <a:pt x="1314" y="14800"/>
                </a:lnTo>
                <a:lnTo>
                  <a:pt x="1355" y="15451"/>
                </a:lnTo>
                <a:lnTo>
                  <a:pt x="2587" y="16046"/>
                </a:lnTo>
                <a:lnTo>
                  <a:pt x="3819" y="16640"/>
                </a:lnTo>
                <a:lnTo>
                  <a:pt x="3842" y="17396"/>
                </a:lnTo>
                <a:cubicBezTo>
                  <a:pt x="3861" y="18015"/>
                  <a:pt x="3891" y="18168"/>
                  <a:pt x="4006" y="18240"/>
                </a:cubicBezTo>
                <a:cubicBezTo>
                  <a:pt x="4134" y="18319"/>
                  <a:pt x="4128" y="18334"/>
                  <a:pt x="3922" y="18400"/>
                </a:cubicBezTo>
                <a:cubicBezTo>
                  <a:pt x="3798" y="18440"/>
                  <a:pt x="3693" y="18504"/>
                  <a:pt x="3689" y="18543"/>
                </a:cubicBezTo>
                <a:cubicBezTo>
                  <a:pt x="3684" y="18582"/>
                  <a:pt x="3677" y="18871"/>
                  <a:pt x="3673" y="19186"/>
                </a:cubicBezTo>
                <a:lnTo>
                  <a:pt x="3663" y="19757"/>
                </a:lnTo>
                <a:lnTo>
                  <a:pt x="4235" y="20049"/>
                </a:lnTo>
                <a:cubicBezTo>
                  <a:pt x="4548" y="20210"/>
                  <a:pt x="4850" y="20343"/>
                  <a:pt x="4906" y="20344"/>
                </a:cubicBezTo>
                <a:cubicBezTo>
                  <a:pt x="4962" y="20345"/>
                  <a:pt x="5267" y="20215"/>
                  <a:pt x="5584" y="20055"/>
                </a:cubicBezTo>
                <a:lnTo>
                  <a:pt x="6160" y="19764"/>
                </a:lnTo>
                <a:lnTo>
                  <a:pt x="6160" y="19161"/>
                </a:lnTo>
                <a:lnTo>
                  <a:pt x="6160" y="18558"/>
                </a:lnTo>
                <a:lnTo>
                  <a:pt x="6529" y="18375"/>
                </a:lnTo>
                <a:lnTo>
                  <a:pt x="6899" y="18192"/>
                </a:lnTo>
                <a:lnTo>
                  <a:pt x="6898" y="17417"/>
                </a:lnTo>
                <a:lnTo>
                  <a:pt x="6898" y="16640"/>
                </a:lnTo>
                <a:lnTo>
                  <a:pt x="6567" y="16481"/>
                </a:lnTo>
                <a:cubicBezTo>
                  <a:pt x="6385" y="16393"/>
                  <a:pt x="6257" y="16295"/>
                  <a:pt x="6281" y="16262"/>
                </a:cubicBezTo>
                <a:cubicBezTo>
                  <a:pt x="6305" y="16229"/>
                  <a:pt x="6722" y="16010"/>
                  <a:pt x="7208" y="15776"/>
                </a:cubicBezTo>
                <a:cubicBezTo>
                  <a:pt x="8374" y="15214"/>
                  <a:pt x="8364" y="15218"/>
                  <a:pt x="9382" y="14717"/>
                </a:cubicBezTo>
                <a:lnTo>
                  <a:pt x="10265" y="14284"/>
                </a:lnTo>
                <a:lnTo>
                  <a:pt x="10266" y="13265"/>
                </a:lnTo>
                <a:lnTo>
                  <a:pt x="10266" y="12247"/>
                </a:lnTo>
                <a:lnTo>
                  <a:pt x="10739" y="12015"/>
                </a:lnTo>
                <a:lnTo>
                  <a:pt x="11211" y="11781"/>
                </a:lnTo>
                <a:lnTo>
                  <a:pt x="11233" y="10643"/>
                </a:lnTo>
                <a:lnTo>
                  <a:pt x="11254" y="9505"/>
                </a:lnTo>
                <a:lnTo>
                  <a:pt x="10135" y="8961"/>
                </a:lnTo>
                <a:cubicBezTo>
                  <a:pt x="9435" y="8621"/>
                  <a:pt x="8960" y="8430"/>
                  <a:pt x="8863" y="8452"/>
                </a:cubicBezTo>
                <a:close/>
                <a:moveTo>
                  <a:pt x="12274" y="12172"/>
                </a:moveTo>
                <a:cubicBezTo>
                  <a:pt x="12197" y="12172"/>
                  <a:pt x="11935" y="12268"/>
                  <a:pt x="11690" y="12386"/>
                </a:cubicBezTo>
                <a:lnTo>
                  <a:pt x="11246" y="12600"/>
                </a:lnTo>
                <a:lnTo>
                  <a:pt x="11270" y="13195"/>
                </a:lnTo>
                <a:lnTo>
                  <a:pt x="11293" y="13791"/>
                </a:lnTo>
                <a:lnTo>
                  <a:pt x="11745" y="14017"/>
                </a:lnTo>
                <a:cubicBezTo>
                  <a:pt x="11994" y="14142"/>
                  <a:pt x="12230" y="14246"/>
                  <a:pt x="12271" y="14247"/>
                </a:cubicBezTo>
                <a:cubicBezTo>
                  <a:pt x="12312" y="14249"/>
                  <a:pt x="12580" y="14139"/>
                  <a:pt x="12867" y="14004"/>
                </a:cubicBezTo>
                <a:lnTo>
                  <a:pt x="13387" y="13758"/>
                </a:lnTo>
                <a:lnTo>
                  <a:pt x="13386" y="13190"/>
                </a:lnTo>
                <a:lnTo>
                  <a:pt x="13386" y="12621"/>
                </a:lnTo>
                <a:lnTo>
                  <a:pt x="12899" y="12397"/>
                </a:lnTo>
                <a:cubicBezTo>
                  <a:pt x="12631" y="12273"/>
                  <a:pt x="12351" y="12172"/>
                  <a:pt x="12274" y="12172"/>
                </a:cubicBezTo>
                <a:close/>
              </a:path>
            </a:pathLst>
          </a:custGeom>
          <a:ln w="12700">
            <a:miter lim="400000"/>
          </a:ln>
        </p:spPr>
      </p:pic>
      <p:sp>
        <p:nvSpPr>
          <p:cNvPr id="168" name="Line"/>
          <p:cNvSpPr/>
          <p:nvPr/>
        </p:nvSpPr>
        <p:spPr>
          <a:xfrm>
            <a:off x="3851671" y="2768203"/>
            <a:ext cx="7134460" cy="186"/>
          </a:xfrm>
          <a:prstGeom prst="line">
            <a:avLst/>
          </a:prstGeom>
          <a:ln w="12700">
            <a:solidFill>
              <a:srgbClr val="9A9A9A"/>
            </a:solidFill>
            <a:miter lim="400000"/>
          </a:ln>
        </p:spPr>
        <p:txBody>
          <a:bodyPr lIns="71437" tIns="71437" rIns="71437" bIns="71437" anchor="ctr"/>
          <a:lstStyle/>
          <a:p>
            <a:pPr algn="l" defTabSz="642937">
              <a:defRPr sz="1600">
                <a:latin typeface="Helvetica"/>
                <a:ea typeface="Helvetica"/>
                <a:cs typeface="Helvetica"/>
                <a:sym typeface="Helvetica"/>
              </a:defRPr>
            </a:pPr>
          </a:p>
        </p:txBody>
      </p:sp>
      <p:sp>
        <p:nvSpPr>
          <p:cNvPr id="169" name="Title Text"/>
          <p:cNvSpPr txBox="1"/>
          <p:nvPr>
            <p:ph type="title"/>
          </p:nvPr>
        </p:nvSpPr>
        <p:spPr>
          <a:xfrm>
            <a:off x="3851671" y="464343"/>
            <a:ext cx="7143751" cy="1964532"/>
          </a:xfrm>
          <a:prstGeom prst="rect">
            <a:avLst/>
          </a:prstGeom>
        </p:spPr>
        <p:txBody>
          <a:bodyPr lIns="71437" tIns="71437" rIns="71437" bIns="71437"/>
          <a:lstStyle>
            <a:lvl1pPr defTabSz="821531"/>
          </a:lstStyle>
          <a:p>
            <a:pPr/>
            <a:r>
              <a:t>Title Text</a:t>
            </a:r>
          </a:p>
        </p:txBody>
      </p:sp>
      <p:sp>
        <p:nvSpPr>
          <p:cNvPr id="170" name="Body Level One…"/>
          <p:cNvSpPr txBox="1"/>
          <p:nvPr>
            <p:ph type="body" sz="half" idx="1"/>
          </p:nvPr>
        </p:nvSpPr>
        <p:spPr>
          <a:xfrm>
            <a:off x="3851671" y="3125390"/>
            <a:ext cx="7143751" cy="9376173"/>
          </a:xfrm>
          <a:prstGeom prst="rect">
            <a:avLst/>
          </a:prstGeom>
        </p:spPr>
        <p:txBody>
          <a:bodyPr lIns="71437" tIns="71437" rIns="71437" bIns="71437"/>
          <a:lstStyle>
            <a:lvl1pPr marL="457200" indent="-457200" defTabSz="821531">
              <a:spcBef>
                <a:spcPts val="4200"/>
              </a:spcBef>
              <a:defRPr sz="3600"/>
            </a:lvl1pPr>
            <a:lvl2pPr marL="787400" indent="-457200" defTabSz="821531">
              <a:spcBef>
                <a:spcPts val="4200"/>
              </a:spcBef>
              <a:defRPr sz="3600"/>
            </a:lvl2pPr>
            <a:lvl3pPr marL="1117600" indent="-457200" defTabSz="821531">
              <a:spcBef>
                <a:spcPts val="4200"/>
              </a:spcBef>
              <a:defRPr sz="3600"/>
            </a:lvl3pPr>
            <a:lvl4pPr marL="1447800" indent="-457200" defTabSz="821531">
              <a:spcBef>
                <a:spcPts val="4200"/>
              </a:spcBef>
              <a:defRPr sz="3600"/>
            </a:lvl4pPr>
            <a:lvl5pPr marL="1778000" indent="-457200" defTabSz="821531">
              <a:spcBef>
                <a:spcPts val="4200"/>
              </a:spcBef>
              <a:defRPr sz="3600"/>
            </a:lvl5pPr>
          </a:lstStyle>
          <a:p>
            <a:pPr/>
            <a:r>
              <a:t>Body Level One</a:t>
            </a:r>
          </a:p>
          <a:p>
            <a:pPr lvl="1"/>
            <a:r>
              <a:t>Body Level Two</a:t>
            </a:r>
          </a:p>
          <a:p>
            <a:pPr lvl="2"/>
            <a:r>
              <a:t>Body Level Three</a:t>
            </a:r>
          </a:p>
          <a:p>
            <a:pPr lvl="3"/>
            <a:r>
              <a:t>Body Level Four</a:t>
            </a:r>
          </a:p>
          <a:p>
            <a:pPr lvl="4"/>
            <a:r>
              <a:t>Body Level Five</a:t>
            </a:r>
          </a:p>
        </p:txBody>
      </p:sp>
      <p:sp>
        <p:nvSpPr>
          <p:cNvPr id="171" name="Slide Number"/>
          <p:cNvSpPr txBox="1"/>
          <p:nvPr>
            <p:ph type="sldNum" sz="quarter" idx="2"/>
          </p:nvPr>
        </p:nvSpPr>
        <p:spPr>
          <a:xfrm>
            <a:off x="3766232" y="12942938"/>
            <a:ext cx="409779" cy="415875"/>
          </a:xfrm>
          <a:prstGeom prst="rect">
            <a:avLst/>
          </a:prstGeom>
        </p:spPr>
        <p:txBody>
          <a:bodyPr lIns="71437" tIns="71437" rIns="71437" bIns="71437"/>
          <a:lstStyle>
            <a:lvl1pPr algn="l"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spTree>
      <p:nvGrpSpPr>
        <p:cNvPr id="1" name=""/>
        <p:cNvGrpSpPr/>
        <p:nvPr/>
      </p:nvGrpSpPr>
      <p:grpSpPr>
        <a:xfrm>
          <a:off x="0" y="0"/>
          <a:ext cx="0" cy="0"/>
          <a:chOff x="0" y="0"/>
          <a:chExt cx="0" cy="0"/>
        </a:xfrm>
      </p:grpSpPr>
      <p:sp>
        <p:nvSpPr>
          <p:cNvPr id="178" name="Line"/>
          <p:cNvSpPr/>
          <p:nvPr/>
        </p:nvSpPr>
        <p:spPr>
          <a:xfrm>
            <a:off x="3851671" y="2768203"/>
            <a:ext cx="16689524" cy="182"/>
          </a:xfrm>
          <a:prstGeom prst="line">
            <a:avLst/>
          </a:prstGeom>
          <a:ln w="12700">
            <a:solidFill>
              <a:srgbClr val="9A9A9A"/>
            </a:solidFill>
            <a:miter lim="400000"/>
          </a:ln>
        </p:spPr>
        <p:txBody>
          <a:bodyPr lIns="71437" tIns="71437" rIns="71437" bIns="71437" anchor="ctr"/>
          <a:lstStyle/>
          <a:p>
            <a:pPr algn="l" defTabSz="642937">
              <a:defRPr sz="1600">
                <a:latin typeface="Helvetica"/>
                <a:ea typeface="Helvetica"/>
                <a:cs typeface="Helvetica"/>
                <a:sym typeface="Helvetica"/>
              </a:defRPr>
            </a:pPr>
          </a:p>
        </p:txBody>
      </p:sp>
      <p:sp>
        <p:nvSpPr>
          <p:cNvPr id="179" name="Title Text"/>
          <p:cNvSpPr txBox="1"/>
          <p:nvPr>
            <p:ph type="title"/>
          </p:nvPr>
        </p:nvSpPr>
        <p:spPr>
          <a:xfrm>
            <a:off x="3851671" y="464343"/>
            <a:ext cx="16680658" cy="1964532"/>
          </a:xfrm>
          <a:prstGeom prst="rect">
            <a:avLst/>
          </a:prstGeom>
        </p:spPr>
        <p:txBody>
          <a:bodyPr lIns="71437" tIns="71437" rIns="71437" bIns="71437"/>
          <a:lstStyle>
            <a:lvl1pPr defTabSz="821531"/>
          </a:lstStyle>
          <a:p>
            <a:pPr/>
            <a:r>
              <a:t>Title Text</a:t>
            </a:r>
          </a:p>
        </p:txBody>
      </p:sp>
      <p:sp>
        <p:nvSpPr>
          <p:cNvPr id="180" name="Body Level One…"/>
          <p:cNvSpPr txBox="1"/>
          <p:nvPr>
            <p:ph type="body" idx="1"/>
          </p:nvPr>
        </p:nvSpPr>
        <p:spPr>
          <a:xfrm>
            <a:off x="3851671" y="3125390"/>
            <a:ext cx="16680658" cy="9376173"/>
          </a:xfrm>
          <a:prstGeom prst="rect">
            <a:avLst/>
          </a:prstGeom>
        </p:spPr>
        <p:txBody>
          <a:bodyPr lIns="71437" tIns="71437" rIns="71437" bIns="71437"/>
          <a:lstStyle>
            <a:lvl1pPr defTabSz="821531"/>
            <a:lvl2pPr marL="1092200" defTabSz="821531"/>
            <a:lvl3pPr marL="1549400" defTabSz="821531"/>
            <a:lvl4pPr marL="2006600" defTabSz="821531"/>
            <a:lvl5pPr marL="2463800" defTabSz="821531"/>
          </a:lstStyle>
          <a:p>
            <a:pPr/>
            <a:r>
              <a:t>Body Level One</a:t>
            </a:r>
          </a:p>
          <a:p>
            <a:pPr lvl="1"/>
            <a:r>
              <a:t>Body Level Two</a:t>
            </a:r>
          </a:p>
          <a:p>
            <a:pPr lvl="2"/>
            <a:r>
              <a:t>Body Level Three</a:t>
            </a:r>
          </a:p>
          <a:p>
            <a:pPr lvl="3"/>
            <a:r>
              <a:t>Body Level Four</a:t>
            </a:r>
          </a:p>
          <a:p>
            <a:pPr lvl="4"/>
            <a:r>
              <a:t>Body Level Five</a:t>
            </a:r>
          </a:p>
        </p:txBody>
      </p:sp>
      <p:pic>
        <p:nvPicPr>
          <p:cNvPr id="181" name="comses logo_1_rgb.jpg" descr="comses logo_1_rgb.jpg"/>
          <p:cNvPicPr>
            <a:picLocks noChangeAspect="1"/>
          </p:cNvPicPr>
          <p:nvPr/>
        </p:nvPicPr>
        <p:blipFill>
          <a:blip r:embed="rId2">
            <a:alphaModFix amt="19764"/>
            <a:extLst/>
          </a:blip>
          <a:srcRect l="0" t="97" r="0" b="10"/>
          <a:stretch>
            <a:fillRect/>
          </a:stretch>
        </p:blipFill>
        <p:spPr>
          <a:xfrm>
            <a:off x="3331141" y="4086379"/>
            <a:ext cx="6421439" cy="7599695"/>
          </a:xfrm>
          <a:custGeom>
            <a:avLst/>
            <a:gdLst/>
            <a:ahLst/>
            <a:cxnLst>
              <a:cxn ang="0">
                <a:pos x="wd2" y="hd2"/>
              </a:cxn>
              <a:cxn ang="5400000">
                <a:pos x="wd2" y="hd2"/>
              </a:cxn>
              <a:cxn ang="10800000">
                <a:pos x="wd2" y="hd2"/>
              </a:cxn>
              <a:cxn ang="16200000">
                <a:pos x="wd2" y="hd2"/>
              </a:cxn>
            </a:cxnLst>
            <a:rect l="0" t="0" r="r" b="b"/>
            <a:pathLst>
              <a:path w="21600" h="21591" fill="norm" stroke="1" extrusionOk="0">
                <a:moveTo>
                  <a:pt x="9858" y="4"/>
                </a:moveTo>
                <a:cubicBezTo>
                  <a:pt x="9794" y="17"/>
                  <a:pt x="9719" y="57"/>
                  <a:pt x="9600" y="131"/>
                </a:cubicBezTo>
                <a:cubicBezTo>
                  <a:pt x="9447" y="226"/>
                  <a:pt x="9035" y="441"/>
                  <a:pt x="8685" y="607"/>
                </a:cubicBezTo>
                <a:cubicBezTo>
                  <a:pt x="8202" y="835"/>
                  <a:pt x="8049" y="943"/>
                  <a:pt x="8049" y="1055"/>
                </a:cubicBezTo>
                <a:cubicBezTo>
                  <a:pt x="8049" y="1260"/>
                  <a:pt x="7981" y="1298"/>
                  <a:pt x="7766" y="1215"/>
                </a:cubicBezTo>
                <a:cubicBezTo>
                  <a:pt x="7615" y="1157"/>
                  <a:pt x="7495" y="1184"/>
                  <a:pt x="7117" y="1364"/>
                </a:cubicBezTo>
                <a:lnTo>
                  <a:pt x="6652" y="1585"/>
                </a:lnTo>
                <a:lnTo>
                  <a:pt x="6652" y="2059"/>
                </a:lnTo>
                <a:lnTo>
                  <a:pt x="6652" y="2532"/>
                </a:lnTo>
                <a:lnTo>
                  <a:pt x="7111" y="2753"/>
                </a:lnTo>
                <a:cubicBezTo>
                  <a:pt x="7490" y="2936"/>
                  <a:pt x="7602" y="2962"/>
                  <a:pt x="7758" y="2902"/>
                </a:cubicBezTo>
                <a:cubicBezTo>
                  <a:pt x="7976" y="2818"/>
                  <a:pt x="7975" y="2818"/>
                  <a:pt x="9402" y="3530"/>
                </a:cubicBezTo>
                <a:lnTo>
                  <a:pt x="9894" y="3776"/>
                </a:lnTo>
                <a:lnTo>
                  <a:pt x="10206" y="3641"/>
                </a:lnTo>
                <a:cubicBezTo>
                  <a:pt x="10702" y="3427"/>
                  <a:pt x="11781" y="2881"/>
                  <a:pt x="11827" y="2820"/>
                </a:cubicBezTo>
                <a:cubicBezTo>
                  <a:pt x="11849" y="2789"/>
                  <a:pt x="11856" y="2347"/>
                  <a:pt x="11843" y="1838"/>
                </a:cubicBezTo>
                <a:lnTo>
                  <a:pt x="11819" y="912"/>
                </a:lnTo>
                <a:lnTo>
                  <a:pt x="11556" y="784"/>
                </a:lnTo>
                <a:cubicBezTo>
                  <a:pt x="11192" y="605"/>
                  <a:pt x="10809" y="419"/>
                  <a:pt x="10482" y="263"/>
                </a:cubicBezTo>
                <a:cubicBezTo>
                  <a:pt x="10330" y="190"/>
                  <a:pt x="10132" y="92"/>
                  <a:pt x="10042" y="44"/>
                </a:cubicBezTo>
                <a:cubicBezTo>
                  <a:pt x="9972" y="7"/>
                  <a:pt x="9921" y="-8"/>
                  <a:pt x="9858" y="4"/>
                </a:cubicBezTo>
                <a:close/>
                <a:moveTo>
                  <a:pt x="15358" y="2997"/>
                </a:moveTo>
                <a:cubicBezTo>
                  <a:pt x="15221" y="2994"/>
                  <a:pt x="14995" y="3092"/>
                  <a:pt x="14368" y="3392"/>
                </a:cubicBezTo>
                <a:lnTo>
                  <a:pt x="13429" y="3841"/>
                </a:lnTo>
                <a:lnTo>
                  <a:pt x="13387" y="4352"/>
                </a:lnTo>
                <a:cubicBezTo>
                  <a:pt x="13354" y="4759"/>
                  <a:pt x="13321" y="4859"/>
                  <a:pt x="13223" y="4840"/>
                </a:cubicBezTo>
                <a:cubicBezTo>
                  <a:pt x="13155" y="4828"/>
                  <a:pt x="12706" y="4621"/>
                  <a:pt x="12224" y="4380"/>
                </a:cubicBezTo>
                <a:cubicBezTo>
                  <a:pt x="11639" y="4088"/>
                  <a:pt x="11321" y="3966"/>
                  <a:pt x="11266" y="4013"/>
                </a:cubicBezTo>
                <a:cubicBezTo>
                  <a:pt x="11221" y="4051"/>
                  <a:pt x="11110" y="4117"/>
                  <a:pt x="11019" y="4161"/>
                </a:cubicBezTo>
                <a:cubicBezTo>
                  <a:pt x="9791" y="4746"/>
                  <a:pt x="9451" y="4912"/>
                  <a:pt x="9254" y="5024"/>
                </a:cubicBezTo>
                <a:lnTo>
                  <a:pt x="9022" y="5156"/>
                </a:lnTo>
                <a:lnTo>
                  <a:pt x="9007" y="6333"/>
                </a:lnTo>
                <a:lnTo>
                  <a:pt x="8994" y="7509"/>
                </a:lnTo>
                <a:lnTo>
                  <a:pt x="10151" y="8074"/>
                </a:lnTo>
                <a:cubicBezTo>
                  <a:pt x="10788" y="8385"/>
                  <a:pt x="11352" y="8638"/>
                  <a:pt x="11405" y="8638"/>
                </a:cubicBezTo>
                <a:cubicBezTo>
                  <a:pt x="11458" y="8638"/>
                  <a:pt x="11737" y="8517"/>
                  <a:pt x="12027" y="8368"/>
                </a:cubicBezTo>
                <a:lnTo>
                  <a:pt x="12554" y="8099"/>
                </a:lnTo>
                <a:lnTo>
                  <a:pt x="12949" y="8318"/>
                </a:lnTo>
                <a:lnTo>
                  <a:pt x="13346" y="8536"/>
                </a:lnTo>
                <a:lnTo>
                  <a:pt x="13369" y="10132"/>
                </a:lnTo>
                <a:lnTo>
                  <a:pt x="13390" y="11727"/>
                </a:lnTo>
                <a:lnTo>
                  <a:pt x="14190" y="12114"/>
                </a:lnTo>
                <a:lnTo>
                  <a:pt x="14989" y="12501"/>
                </a:lnTo>
                <a:lnTo>
                  <a:pt x="14989" y="13287"/>
                </a:lnTo>
                <a:lnTo>
                  <a:pt x="14989" y="14071"/>
                </a:lnTo>
                <a:lnTo>
                  <a:pt x="14188" y="14489"/>
                </a:lnTo>
                <a:lnTo>
                  <a:pt x="13387" y="14906"/>
                </a:lnTo>
                <a:lnTo>
                  <a:pt x="13387" y="15613"/>
                </a:lnTo>
                <a:cubicBezTo>
                  <a:pt x="13387" y="16001"/>
                  <a:pt x="13360" y="16334"/>
                  <a:pt x="13326" y="16351"/>
                </a:cubicBezTo>
                <a:cubicBezTo>
                  <a:pt x="13292" y="16368"/>
                  <a:pt x="12729" y="16120"/>
                  <a:pt x="12074" y="15799"/>
                </a:cubicBezTo>
                <a:cubicBezTo>
                  <a:pt x="11419" y="15478"/>
                  <a:pt x="10826" y="15224"/>
                  <a:pt x="10759" y="15235"/>
                </a:cubicBezTo>
                <a:cubicBezTo>
                  <a:pt x="10691" y="15246"/>
                  <a:pt x="10091" y="15518"/>
                  <a:pt x="9425" y="15840"/>
                </a:cubicBezTo>
                <a:lnTo>
                  <a:pt x="8213" y="16426"/>
                </a:lnTo>
                <a:lnTo>
                  <a:pt x="8213" y="17721"/>
                </a:lnTo>
                <a:lnTo>
                  <a:pt x="8213" y="19016"/>
                </a:lnTo>
                <a:lnTo>
                  <a:pt x="8519" y="19169"/>
                </a:lnTo>
                <a:cubicBezTo>
                  <a:pt x="8813" y="19316"/>
                  <a:pt x="8819" y="19325"/>
                  <a:pt x="8663" y="19421"/>
                </a:cubicBezTo>
                <a:cubicBezTo>
                  <a:pt x="8573" y="19477"/>
                  <a:pt x="8196" y="19661"/>
                  <a:pt x="7823" y="19833"/>
                </a:cubicBezTo>
                <a:cubicBezTo>
                  <a:pt x="7450" y="20005"/>
                  <a:pt x="7146" y="20167"/>
                  <a:pt x="7146" y="20194"/>
                </a:cubicBezTo>
                <a:cubicBezTo>
                  <a:pt x="7147" y="20220"/>
                  <a:pt x="7729" y="20497"/>
                  <a:pt x="8440" y="20809"/>
                </a:cubicBezTo>
                <a:cubicBezTo>
                  <a:pt x="9151" y="21122"/>
                  <a:pt x="9806" y="21425"/>
                  <a:pt x="9896" y="21483"/>
                </a:cubicBezTo>
                <a:cubicBezTo>
                  <a:pt x="9987" y="21541"/>
                  <a:pt x="10085" y="21590"/>
                  <a:pt x="10115" y="21591"/>
                </a:cubicBezTo>
                <a:cubicBezTo>
                  <a:pt x="10145" y="21592"/>
                  <a:pt x="10995" y="21177"/>
                  <a:pt x="12004" y="20668"/>
                </a:cubicBezTo>
                <a:cubicBezTo>
                  <a:pt x="15730" y="18791"/>
                  <a:pt x="18361" y="17472"/>
                  <a:pt x="18559" y="17382"/>
                </a:cubicBezTo>
                <a:cubicBezTo>
                  <a:pt x="19321" y="17036"/>
                  <a:pt x="19301" y="17062"/>
                  <a:pt x="19301" y="16458"/>
                </a:cubicBezTo>
                <a:lnTo>
                  <a:pt x="19301" y="15906"/>
                </a:lnTo>
                <a:lnTo>
                  <a:pt x="19792" y="15650"/>
                </a:lnTo>
                <a:lnTo>
                  <a:pt x="20284" y="15393"/>
                </a:lnTo>
                <a:lnTo>
                  <a:pt x="20285" y="14465"/>
                </a:lnTo>
                <a:cubicBezTo>
                  <a:pt x="20286" y="13678"/>
                  <a:pt x="20265" y="13525"/>
                  <a:pt x="20149" y="13454"/>
                </a:cubicBezTo>
                <a:cubicBezTo>
                  <a:pt x="20028" y="13379"/>
                  <a:pt x="20058" y="13347"/>
                  <a:pt x="20396" y="13180"/>
                </a:cubicBezTo>
                <a:lnTo>
                  <a:pt x="20779" y="12990"/>
                </a:lnTo>
                <a:lnTo>
                  <a:pt x="20776" y="12113"/>
                </a:lnTo>
                <a:lnTo>
                  <a:pt x="20774" y="11237"/>
                </a:lnTo>
                <a:lnTo>
                  <a:pt x="20407" y="11049"/>
                </a:lnTo>
                <a:lnTo>
                  <a:pt x="20039" y="10860"/>
                </a:lnTo>
                <a:lnTo>
                  <a:pt x="20039" y="9663"/>
                </a:lnTo>
                <a:lnTo>
                  <a:pt x="20039" y="8465"/>
                </a:lnTo>
                <a:lnTo>
                  <a:pt x="19608" y="8264"/>
                </a:lnTo>
                <a:cubicBezTo>
                  <a:pt x="19371" y="8152"/>
                  <a:pt x="18851" y="7895"/>
                  <a:pt x="18453" y="7692"/>
                </a:cubicBezTo>
                <a:cubicBezTo>
                  <a:pt x="18056" y="7489"/>
                  <a:pt x="17714" y="7322"/>
                  <a:pt x="17695" y="7322"/>
                </a:cubicBezTo>
                <a:cubicBezTo>
                  <a:pt x="17676" y="7322"/>
                  <a:pt x="17480" y="7229"/>
                  <a:pt x="17260" y="7115"/>
                </a:cubicBezTo>
                <a:cubicBezTo>
                  <a:pt x="17040" y="7000"/>
                  <a:pt x="16809" y="6907"/>
                  <a:pt x="16746" y="6907"/>
                </a:cubicBezTo>
                <a:cubicBezTo>
                  <a:pt x="16683" y="6908"/>
                  <a:pt x="16281" y="7082"/>
                  <a:pt x="15852" y="7295"/>
                </a:cubicBezTo>
                <a:lnTo>
                  <a:pt x="15071" y="7682"/>
                </a:lnTo>
                <a:lnTo>
                  <a:pt x="14661" y="7491"/>
                </a:lnTo>
                <a:cubicBezTo>
                  <a:pt x="13796" y="7089"/>
                  <a:pt x="13798" y="7092"/>
                  <a:pt x="13798" y="6553"/>
                </a:cubicBezTo>
                <a:cubicBezTo>
                  <a:pt x="13798" y="6214"/>
                  <a:pt x="13830" y="6061"/>
                  <a:pt x="13908" y="6036"/>
                </a:cubicBezTo>
                <a:cubicBezTo>
                  <a:pt x="13968" y="6016"/>
                  <a:pt x="14305" y="6142"/>
                  <a:pt x="14655" y="6317"/>
                </a:cubicBezTo>
                <a:cubicBezTo>
                  <a:pt x="15006" y="6492"/>
                  <a:pt x="15318" y="6626"/>
                  <a:pt x="15347" y="6615"/>
                </a:cubicBezTo>
                <a:cubicBezTo>
                  <a:pt x="15376" y="6604"/>
                  <a:pt x="15797" y="6397"/>
                  <a:pt x="16283" y="6155"/>
                </a:cubicBezTo>
                <a:lnTo>
                  <a:pt x="17165" y="5716"/>
                </a:lnTo>
                <a:lnTo>
                  <a:pt x="17165" y="4752"/>
                </a:lnTo>
                <a:cubicBezTo>
                  <a:pt x="17165" y="4223"/>
                  <a:pt x="17133" y="3790"/>
                  <a:pt x="17094" y="3790"/>
                </a:cubicBezTo>
                <a:cubicBezTo>
                  <a:pt x="17033" y="3790"/>
                  <a:pt x="15963" y="3287"/>
                  <a:pt x="15478" y="3031"/>
                </a:cubicBezTo>
                <a:cubicBezTo>
                  <a:pt x="15440" y="3011"/>
                  <a:pt x="15403" y="2998"/>
                  <a:pt x="15358" y="2997"/>
                </a:cubicBezTo>
                <a:close/>
                <a:moveTo>
                  <a:pt x="3938" y="3225"/>
                </a:moveTo>
                <a:lnTo>
                  <a:pt x="3550" y="3426"/>
                </a:lnTo>
                <a:cubicBezTo>
                  <a:pt x="3177" y="3619"/>
                  <a:pt x="3161" y="3641"/>
                  <a:pt x="3137" y="3979"/>
                </a:cubicBezTo>
                <a:cubicBezTo>
                  <a:pt x="3113" y="4323"/>
                  <a:pt x="3120" y="4335"/>
                  <a:pt x="3466" y="4542"/>
                </a:cubicBezTo>
                <a:cubicBezTo>
                  <a:pt x="3660" y="4658"/>
                  <a:pt x="3868" y="4754"/>
                  <a:pt x="3928" y="4756"/>
                </a:cubicBezTo>
                <a:cubicBezTo>
                  <a:pt x="3987" y="4758"/>
                  <a:pt x="4200" y="4678"/>
                  <a:pt x="4400" y="4579"/>
                </a:cubicBezTo>
                <a:cubicBezTo>
                  <a:pt x="4762" y="4400"/>
                  <a:pt x="4763" y="4397"/>
                  <a:pt x="4763" y="4007"/>
                </a:cubicBezTo>
                <a:lnTo>
                  <a:pt x="4763" y="3616"/>
                </a:lnTo>
                <a:lnTo>
                  <a:pt x="4351" y="3421"/>
                </a:lnTo>
                <a:lnTo>
                  <a:pt x="3938" y="3225"/>
                </a:lnTo>
                <a:close/>
                <a:moveTo>
                  <a:pt x="20345" y="3928"/>
                </a:moveTo>
                <a:cubicBezTo>
                  <a:pt x="20227" y="3928"/>
                  <a:pt x="19190" y="4419"/>
                  <a:pt x="19117" y="4510"/>
                </a:cubicBezTo>
                <a:cubicBezTo>
                  <a:pt x="19084" y="4551"/>
                  <a:pt x="19056" y="4840"/>
                  <a:pt x="19056" y="5150"/>
                </a:cubicBezTo>
                <a:lnTo>
                  <a:pt x="19054" y="5715"/>
                </a:lnTo>
                <a:lnTo>
                  <a:pt x="19444" y="5912"/>
                </a:lnTo>
                <a:cubicBezTo>
                  <a:pt x="19659" y="6019"/>
                  <a:pt x="19908" y="6145"/>
                  <a:pt x="19998" y="6189"/>
                </a:cubicBezTo>
                <a:cubicBezTo>
                  <a:pt x="20269" y="6322"/>
                  <a:pt x="20409" y="6296"/>
                  <a:pt x="21018" y="5999"/>
                </a:cubicBezTo>
                <a:lnTo>
                  <a:pt x="21600" y="5716"/>
                </a:lnTo>
                <a:lnTo>
                  <a:pt x="21600" y="5109"/>
                </a:lnTo>
                <a:lnTo>
                  <a:pt x="21600" y="4500"/>
                </a:lnTo>
                <a:lnTo>
                  <a:pt x="21014" y="4214"/>
                </a:lnTo>
                <a:cubicBezTo>
                  <a:pt x="20692" y="4056"/>
                  <a:pt x="20391" y="3928"/>
                  <a:pt x="20345" y="3928"/>
                </a:cubicBezTo>
                <a:close/>
                <a:moveTo>
                  <a:pt x="4907" y="5868"/>
                </a:moveTo>
                <a:cubicBezTo>
                  <a:pt x="4861" y="5868"/>
                  <a:pt x="4458" y="6046"/>
                  <a:pt x="4013" y="6264"/>
                </a:cubicBezTo>
                <a:lnTo>
                  <a:pt x="3203" y="6661"/>
                </a:lnTo>
                <a:lnTo>
                  <a:pt x="3203" y="7504"/>
                </a:lnTo>
                <a:lnTo>
                  <a:pt x="3203" y="8346"/>
                </a:lnTo>
                <a:lnTo>
                  <a:pt x="4004" y="8733"/>
                </a:lnTo>
                <a:cubicBezTo>
                  <a:pt x="4444" y="8945"/>
                  <a:pt x="4863" y="9120"/>
                  <a:pt x="4933" y="9122"/>
                </a:cubicBezTo>
                <a:cubicBezTo>
                  <a:pt x="5003" y="9123"/>
                  <a:pt x="5225" y="9036"/>
                  <a:pt x="5425" y="8929"/>
                </a:cubicBezTo>
                <a:cubicBezTo>
                  <a:pt x="5626" y="8822"/>
                  <a:pt x="5984" y="8645"/>
                  <a:pt x="6221" y="8536"/>
                </a:cubicBezTo>
                <a:lnTo>
                  <a:pt x="6652" y="8339"/>
                </a:lnTo>
                <a:lnTo>
                  <a:pt x="6652" y="7497"/>
                </a:lnTo>
                <a:lnTo>
                  <a:pt x="6652" y="6655"/>
                </a:lnTo>
                <a:lnTo>
                  <a:pt x="5823" y="6261"/>
                </a:lnTo>
                <a:cubicBezTo>
                  <a:pt x="5367" y="6044"/>
                  <a:pt x="4954" y="5868"/>
                  <a:pt x="4907" y="5868"/>
                </a:cubicBezTo>
                <a:close/>
                <a:moveTo>
                  <a:pt x="8863" y="8452"/>
                </a:moveTo>
                <a:cubicBezTo>
                  <a:pt x="8778" y="8471"/>
                  <a:pt x="8245" y="8715"/>
                  <a:pt x="7680" y="8993"/>
                </a:cubicBezTo>
                <a:lnTo>
                  <a:pt x="6652" y="9498"/>
                </a:lnTo>
                <a:lnTo>
                  <a:pt x="6652" y="10450"/>
                </a:lnTo>
                <a:cubicBezTo>
                  <a:pt x="6652" y="10973"/>
                  <a:pt x="6620" y="11418"/>
                  <a:pt x="6580" y="11439"/>
                </a:cubicBezTo>
                <a:cubicBezTo>
                  <a:pt x="6541" y="11459"/>
                  <a:pt x="6108" y="11274"/>
                  <a:pt x="5616" y="11027"/>
                </a:cubicBezTo>
                <a:cubicBezTo>
                  <a:pt x="5125" y="10780"/>
                  <a:pt x="4679" y="10579"/>
                  <a:pt x="4626" y="10578"/>
                </a:cubicBezTo>
                <a:cubicBezTo>
                  <a:pt x="4573" y="10578"/>
                  <a:pt x="4204" y="10738"/>
                  <a:pt x="3805" y="10934"/>
                </a:cubicBezTo>
                <a:cubicBezTo>
                  <a:pt x="1610" y="12010"/>
                  <a:pt x="1743" y="11956"/>
                  <a:pt x="1585" y="11855"/>
                </a:cubicBezTo>
                <a:cubicBezTo>
                  <a:pt x="1362" y="11712"/>
                  <a:pt x="1263" y="11731"/>
                  <a:pt x="606" y="12046"/>
                </a:cubicBezTo>
                <a:lnTo>
                  <a:pt x="0" y="12337"/>
                </a:lnTo>
                <a:lnTo>
                  <a:pt x="0" y="12931"/>
                </a:lnTo>
                <a:lnTo>
                  <a:pt x="0" y="13525"/>
                </a:lnTo>
                <a:lnTo>
                  <a:pt x="637" y="13837"/>
                </a:lnTo>
                <a:lnTo>
                  <a:pt x="1274" y="14149"/>
                </a:lnTo>
                <a:lnTo>
                  <a:pt x="1314" y="14800"/>
                </a:lnTo>
                <a:lnTo>
                  <a:pt x="1355" y="15451"/>
                </a:lnTo>
                <a:lnTo>
                  <a:pt x="2587" y="16046"/>
                </a:lnTo>
                <a:lnTo>
                  <a:pt x="3819" y="16640"/>
                </a:lnTo>
                <a:lnTo>
                  <a:pt x="3842" y="17396"/>
                </a:lnTo>
                <a:cubicBezTo>
                  <a:pt x="3861" y="18015"/>
                  <a:pt x="3891" y="18168"/>
                  <a:pt x="4006" y="18240"/>
                </a:cubicBezTo>
                <a:cubicBezTo>
                  <a:pt x="4134" y="18319"/>
                  <a:pt x="4128" y="18334"/>
                  <a:pt x="3922" y="18400"/>
                </a:cubicBezTo>
                <a:cubicBezTo>
                  <a:pt x="3798" y="18440"/>
                  <a:pt x="3693" y="18504"/>
                  <a:pt x="3689" y="18543"/>
                </a:cubicBezTo>
                <a:cubicBezTo>
                  <a:pt x="3684" y="18582"/>
                  <a:pt x="3677" y="18871"/>
                  <a:pt x="3673" y="19186"/>
                </a:cubicBezTo>
                <a:lnTo>
                  <a:pt x="3663" y="19757"/>
                </a:lnTo>
                <a:lnTo>
                  <a:pt x="4235" y="20049"/>
                </a:lnTo>
                <a:cubicBezTo>
                  <a:pt x="4548" y="20210"/>
                  <a:pt x="4850" y="20343"/>
                  <a:pt x="4906" y="20344"/>
                </a:cubicBezTo>
                <a:cubicBezTo>
                  <a:pt x="4962" y="20345"/>
                  <a:pt x="5267" y="20215"/>
                  <a:pt x="5584" y="20055"/>
                </a:cubicBezTo>
                <a:lnTo>
                  <a:pt x="6160" y="19764"/>
                </a:lnTo>
                <a:lnTo>
                  <a:pt x="6160" y="19161"/>
                </a:lnTo>
                <a:lnTo>
                  <a:pt x="6160" y="18558"/>
                </a:lnTo>
                <a:lnTo>
                  <a:pt x="6529" y="18375"/>
                </a:lnTo>
                <a:lnTo>
                  <a:pt x="6899" y="18192"/>
                </a:lnTo>
                <a:lnTo>
                  <a:pt x="6898" y="17417"/>
                </a:lnTo>
                <a:lnTo>
                  <a:pt x="6898" y="16640"/>
                </a:lnTo>
                <a:lnTo>
                  <a:pt x="6567" y="16481"/>
                </a:lnTo>
                <a:cubicBezTo>
                  <a:pt x="6385" y="16393"/>
                  <a:pt x="6257" y="16295"/>
                  <a:pt x="6281" y="16262"/>
                </a:cubicBezTo>
                <a:cubicBezTo>
                  <a:pt x="6305" y="16229"/>
                  <a:pt x="6722" y="16010"/>
                  <a:pt x="7208" y="15776"/>
                </a:cubicBezTo>
                <a:cubicBezTo>
                  <a:pt x="8374" y="15214"/>
                  <a:pt x="8364" y="15218"/>
                  <a:pt x="9382" y="14717"/>
                </a:cubicBezTo>
                <a:lnTo>
                  <a:pt x="10265" y="14284"/>
                </a:lnTo>
                <a:lnTo>
                  <a:pt x="10266" y="13265"/>
                </a:lnTo>
                <a:lnTo>
                  <a:pt x="10266" y="12247"/>
                </a:lnTo>
                <a:lnTo>
                  <a:pt x="10739" y="12015"/>
                </a:lnTo>
                <a:lnTo>
                  <a:pt x="11211" y="11781"/>
                </a:lnTo>
                <a:lnTo>
                  <a:pt x="11233" y="10643"/>
                </a:lnTo>
                <a:lnTo>
                  <a:pt x="11254" y="9505"/>
                </a:lnTo>
                <a:lnTo>
                  <a:pt x="10135" y="8961"/>
                </a:lnTo>
                <a:cubicBezTo>
                  <a:pt x="9435" y="8621"/>
                  <a:pt x="8960" y="8430"/>
                  <a:pt x="8863" y="8452"/>
                </a:cubicBezTo>
                <a:close/>
                <a:moveTo>
                  <a:pt x="12274" y="12172"/>
                </a:moveTo>
                <a:cubicBezTo>
                  <a:pt x="12197" y="12172"/>
                  <a:pt x="11935" y="12268"/>
                  <a:pt x="11690" y="12386"/>
                </a:cubicBezTo>
                <a:lnTo>
                  <a:pt x="11246" y="12600"/>
                </a:lnTo>
                <a:lnTo>
                  <a:pt x="11270" y="13195"/>
                </a:lnTo>
                <a:lnTo>
                  <a:pt x="11293" y="13791"/>
                </a:lnTo>
                <a:lnTo>
                  <a:pt x="11745" y="14017"/>
                </a:lnTo>
                <a:cubicBezTo>
                  <a:pt x="11994" y="14142"/>
                  <a:pt x="12230" y="14246"/>
                  <a:pt x="12271" y="14247"/>
                </a:cubicBezTo>
                <a:cubicBezTo>
                  <a:pt x="12312" y="14249"/>
                  <a:pt x="12580" y="14139"/>
                  <a:pt x="12867" y="14004"/>
                </a:cubicBezTo>
                <a:lnTo>
                  <a:pt x="13387" y="13758"/>
                </a:lnTo>
                <a:lnTo>
                  <a:pt x="13386" y="13190"/>
                </a:lnTo>
                <a:lnTo>
                  <a:pt x="13386" y="12621"/>
                </a:lnTo>
                <a:lnTo>
                  <a:pt x="12899" y="12397"/>
                </a:lnTo>
                <a:cubicBezTo>
                  <a:pt x="12631" y="12273"/>
                  <a:pt x="12351" y="12172"/>
                  <a:pt x="12274" y="12172"/>
                </a:cubicBezTo>
                <a:close/>
              </a:path>
            </a:pathLst>
          </a:custGeom>
          <a:ln w="12700">
            <a:miter lim="400000"/>
          </a:ln>
        </p:spPr>
      </p:pic>
      <p:sp>
        <p:nvSpPr>
          <p:cNvPr id="182" name="Slide Number"/>
          <p:cNvSpPr txBox="1"/>
          <p:nvPr>
            <p:ph type="sldNum" sz="quarter" idx="2"/>
          </p:nvPr>
        </p:nvSpPr>
        <p:spPr>
          <a:xfrm>
            <a:off x="20329146" y="12942938"/>
            <a:ext cx="409779" cy="415875"/>
          </a:xfrm>
          <a:prstGeom prst="rect">
            <a:avLst/>
          </a:prstGeom>
        </p:spPr>
        <p:txBody>
          <a:bodyPr lIns="71437" tIns="71437" rIns="71437" bIns="71437"/>
          <a:lstStyle>
            <a:lvl1pP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_1">
    <p:spTree>
      <p:nvGrpSpPr>
        <p:cNvPr id="1" name=""/>
        <p:cNvGrpSpPr/>
        <p:nvPr/>
      </p:nvGrpSpPr>
      <p:grpSpPr>
        <a:xfrm>
          <a:off x="0" y="0"/>
          <a:ext cx="0" cy="0"/>
          <a:chOff x="0" y="0"/>
          <a:chExt cx="0" cy="0"/>
        </a:xfrm>
      </p:grpSpPr>
      <p:sp>
        <p:nvSpPr>
          <p:cNvPr id="189" name="Title Text"/>
          <p:cNvSpPr txBox="1"/>
          <p:nvPr>
            <p:ph type="title"/>
          </p:nvPr>
        </p:nvSpPr>
        <p:spPr>
          <a:xfrm>
            <a:off x="1915466" y="1971666"/>
            <a:ext cx="18029601" cy="2286401"/>
          </a:xfrm>
          <a:prstGeom prst="rect">
            <a:avLst/>
          </a:prstGeom>
        </p:spPr>
        <p:txBody>
          <a:bodyPr lIns="243799" tIns="243799" rIns="243799" bIns="243799"/>
          <a:lstStyle>
            <a:lvl1pPr defTabSz="2438400">
              <a:defRPr sz="9600">
                <a:solidFill>
                  <a:srgbClr val="0B87A1"/>
                </a:solidFill>
                <a:latin typeface="Dosis ExtraLight"/>
                <a:ea typeface="Dosis ExtraLight"/>
                <a:cs typeface="Dosis ExtraLight"/>
                <a:sym typeface="Dosis ExtraLight"/>
              </a:defRPr>
            </a:lvl1pPr>
          </a:lstStyle>
          <a:p>
            <a:pPr/>
            <a:r>
              <a:t>Title Text</a:t>
            </a:r>
          </a:p>
        </p:txBody>
      </p:sp>
      <p:sp>
        <p:nvSpPr>
          <p:cNvPr id="190" name="Body Level One…"/>
          <p:cNvSpPr txBox="1"/>
          <p:nvPr>
            <p:ph type="body" sz="quarter" idx="1"/>
          </p:nvPr>
        </p:nvSpPr>
        <p:spPr>
          <a:xfrm>
            <a:off x="1915466" y="4681266"/>
            <a:ext cx="5811201" cy="8251201"/>
          </a:xfrm>
          <a:prstGeom prst="rect">
            <a:avLst/>
          </a:prstGeom>
        </p:spPr>
        <p:txBody>
          <a:bodyPr lIns="243799" tIns="243799" rIns="243799" bIns="243799"/>
          <a:lstStyle>
            <a:lvl1pPr marL="9937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lvl1pPr>
            <a:lvl2pPr marL="14509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lvl2pPr>
            <a:lvl3pPr marL="19081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lvl3pPr>
            <a:lvl4pPr marL="23653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lvl4pPr>
            <a:lvl5pPr marL="28225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lvl5pPr>
          </a:lstStyle>
          <a:p>
            <a:pPr/>
            <a:r>
              <a:t>Body Level One</a:t>
            </a:r>
          </a:p>
          <a:p>
            <a:pPr lvl="1"/>
            <a:r>
              <a:t>Body Level Two</a:t>
            </a:r>
          </a:p>
          <a:p>
            <a:pPr lvl="2"/>
            <a:r>
              <a:t>Body Level Three</a:t>
            </a:r>
          </a:p>
          <a:p>
            <a:pPr lvl="3"/>
            <a:r>
              <a:t>Body Level Four</a:t>
            </a:r>
          </a:p>
          <a:p>
            <a:pPr lvl="4"/>
            <a:r>
              <a:t>Body Level Five</a:t>
            </a:r>
          </a:p>
        </p:txBody>
      </p:sp>
      <p:sp>
        <p:nvSpPr>
          <p:cNvPr id="191" name="Google Shape;2123;p7"/>
          <p:cNvSpPr txBox="1"/>
          <p:nvPr>
            <p:ph type="body" sz="quarter" idx="21"/>
          </p:nvPr>
        </p:nvSpPr>
        <p:spPr>
          <a:xfrm>
            <a:off x="8024701" y="4681266"/>
            <a:ext cx="5811201" cy="8251201"/>
          </a:xfrm>
          <a:prstGeom prst="rect">
            <a:avLst/>
          </a:prstGeom>
        </p:spPr>
        <p:txBody>
          <a:bodyPr lIns="243799" tIns="243799" rIns="243799" bIns="243799"/>
          <a:lstStyle/>
          <a:p>
            <a:pPr marL="9937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pPr>
          </a:p>
        </p:txBody>
      </p:sp>
      <p:sp>
        <p:nvSpPr>
          <p:cNvPr id="192" name="Google Shape;2124;p7"/>
          <p:cNvSpPr txBox="1"/>
          <p:nvPr>
            <p:ph type="body" sz="quarter" idx="22"/>
          </p:nvPr>
        </p:nvSpPr>
        <p:spPr>
          <a:xfrm>
            <a:off x="14133935" y="4681266"/>
            <a:ext cx="5811201" cy="8251201"/>
          </a:xfrm>
          <a:prstGeom prst="rect">
            <a:avLst/>
          </a:prstGeom>
        </p:spPr>
        <p:txBody>
          <a:bodyPr lIns="243799" tIns="243799" rIns="243799" bIns="243799"/>
          <a:lstStyle/>
          <a:p>
            <a:pPr marL="993775" indent="-866775" defTabSz="2438400">
              <a:spcBef>
                <a:spcPts val="1600"/>
              </a:spcBef>
              <a:buClr>
                <a:srgbClr val="D3EBD5"/>
              </a:buClr>
              <a:buSzPts val="4200"/>
              <a:buFont typeface="Helvetica"/>
              <a:buChar char="▪"/>
              <a:defRPr sz="4200">
                <a:solidFill>
                  <a:srgbClr val="003B55"/>
                </a:solidFill>
                <a:latin typeface="Titillium Web Light"/>
                <a:ea typeface="Titillium Web Light"/>
                <a:cs typeface="Titillium Web Light"/>
                <a:sym typeface="Titillium Web Light"/>
              </a:defRPr>
            </a:pPr>
          </a:p>
        </p:txBody>
      </p:sp>
      <p:sp>
        <p:nvSpPr>
          <p:cNvPr id="193" name="Slide Number"/>
          <p:cNvSpPr txBox="1"/>
          <p:nvPr>
            <p:ph type="sldNum" sz="quarter" idx="2"/>
          </p:nvPr>
        </p:nvSpPr>
        <p:spPr>
          <a:xfrm>
            <a:off x="244082" y="12626902"/>
            <a:ext cx="952341" cy="970201"/>
          </a:xfrm>
          <a:prstGeom prst="rect">
            <a:avLst/>
          </a:prstGeom>
        </p:spPr>
        <p:txBody>
          <a:bodyPr lIns="243799" tIns="243799" rIns="243799" bIns="243799" anchor="ctr"/>
          <a:lstStyle>
            <a:lvl1pPr algn="l" defTabSz="2438400">
              <a:defRPr sz="3200">
                <a:solidFill>
                  <a:srgbClr val="0B87A1"/>
                </a:solidFill>
                <a:latin typeface="Dosis ExtraLight"/>
                <a:ea typeface="Dosis ExtraLight"/>
                <a:cs typeface="Dosis ExtraLight"/>
                <a:sym typeface="Dosis ExtraLight"/>
              </a:defRPr>
            </a:lvl1pPr>
          </a:lstStyle>
          <a:p>
            <a:pPr/>
            <a:fld id="{86CB4B4D-7CA3-9044-876B-883B54F8677D}" type="slidenum"/>
          </a:p>
        </p:txBody>
      </p:sp>
      <p:grpSp>
        <p:nvGrpSpPr>
          <p:cNvPr id="251" name="Google Shape;2126;p7"/>
          <p:cNvGrpSpPr/>
          <p:nvPr/>
        </p:nvGrpSpPr>
        <p:grpSpPr>
          <a:xfrm>
            <a:off x="23603965" y="76551"/>
            <a:ext cx="703968" cy="13563474"/>
            <a:chOff x="0" y="0"/>
            <a:chExt cx="703967" cy="13563473"/>
          </a:xfrm>
        </p:grpSpPr>
        <p:sp>
          <p:nvSpPr>
            <p:cNvPr id="194" name="Google Shape;2127;p7"/>
            <p:cNvSpPr/>
            <p:nvPr/>
          </p:nvSpPr>
          <p:spPr>
            <a:xfrm rot="10800000">
              <a:off x="389719"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95" name="Google Shape;2128;p7"/>
            <p:cNvSpPr/>
            <p:nvPr/>
          </p:nvSpPr>
          <p:spPr>
            <a:xfrm rot="10800000">
              <a:off x="389719"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96" name="Google Shape;2129;p7"/>
            <p:cNvSpPr/>
            <p:nvPr/>
          </p:nvSpPr>
          <p:spPr>
            <a:xfrm rot="10800000">
              <a:off x="389719"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97" name="Google Shape;2130;p7"/>
            <p:cNvSpPr/>
            <p:nvPr/>
          </p:nvSpPr>
          <p:spPr>
            <a:xfrm rot="10800000">
              <a:off x="389719"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98" name="Google Shape;2131;p7"/>
            <p:cNvSpPr/>
            <p:nvPr/>
          </p:nvSpPr>
          <p:spPr>
            <a:xfrm rot="10800000">
              <a:off x="389719"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99" name="Google Shape;2132;p7"/>
            <p:cNvSpPr/>
            <p:nvPr/>
          </p:nvSpPr>
          <p:spPr>
            <a:xfrm rot="10800000">
              <a:off x="389719"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0" name="Google Shape;2133;p7"/>
            <p:cNvSpPr/>
            <p:nvPr/>
          </p:nvSpPr>
          <p:spPr>
            <a:xfrm rot="10800000">
              <a:off x="389719"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1" name="Google Shape;2134;p7"/>
            <p:cNvSpPr/>
            <p:nvPr/>
          </p:nvSpPr>
          <p:spPr>
            <a:xfrm rot="10800000">
              <a:off x="389719"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2" name="Google Shape;2135;p7"/>
            <p:cNvSpPr/>
            <p:nvPr/>
          </p:nvSpPr>
          <p:spPr>
            <a:xfrm rot="10800000">
              <a:off x="389719"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3" name="Google Shape;2136;p7"/>
            <p:cNvSpPr/>
            <p:nvPr/>
          </p:nvSpPr>
          <p:spPr>
            <a:xfrm rot="10800000">
              <a:off x="389719"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4" name="Google Shape;2137;p7"/>
            <p:cNvSpPr/>
            <p:nvPr/>
          </p:nvSpPr>
          <p:spPr>
            <a:xfrm rot="10800000">
              <a:off x="389719"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5" name="Google Shape;2138;p7"/>
            <p:cNvSpPr/>
            <p:nvPr/>
          </p:nvSpPr>
          <p:spPr>
            <a:xfrm rot="10800000">
              <a:off x="389719"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6" name="Google Shape;2139;p7"/>
            <p:cNvSpPr/>
            <p:nvPr/>
          </p:nvSpPr>
          <p:spPr>
            <a:xfrm rot="10800000">
              <a:off x="389719"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7" name="Google Shape;2140;p7"/>
            <p:cNvSpPr/>
            <p:nvPr/>
          </p:nvSpPr>
          <p:spPr>
            <a:xfrm rot="10800000">
              <a:off x="389719"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8" name="Google Shape;2141;p7"/>
            <p:cNvSpPr/>
            <p:nvPr/>
          </p:nvSpPr>
          <p:spPr>
            <a:xfrm rot="10800000">
              <a:off x="389719"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09" name="Google Shape;2142;p7"/>
            <p:cNvSpPr/>
            <p:nvPr/>
          </p:nvSpPr>
          <p:spPr>
            <a:xfrm rot="10800000">
              <a:off x="389719"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0" name="Google Shape;2143;p7"/>
            <p:cNvSpPr/>
            <p:nvPr/>
          </p:nvSpPr>
          <p:spPr>
            <a:xfrm rot="10800000">
              <a:off x="389719"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1" name="Google Shape;2144;p7"/>
            <p:cNvSpPr/>
            <p:nvPr/>
          </p:nvSpPr>
          <p:spPr>
            <a:xfrm rot="10800000">
              <a:off x="389719"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2" name="Google Shape;2145;p7"/>
            <p:cNvSpPr/>
            <p:nvPr/>
          </p:nvSpPr>
          <p:spPr>
            <a:xfrm rot="10800000">
              <a:off x="389719"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3" name="Google Shape;2146;p7"/>
            <p:cNvSpPr/>
            <p:nvPr/>
          </p:nvSpPr>
          <p:spPr>
            <a:xfrm rot="10800000">
              <a:off x="389719"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4" name="Google Shape;2147;p7"/>
            <p:cNvSpPr/>
            <p:nvPr/>
          </p:nvSpPr>
          <p:spPr>
            <a:xfrm rot="10800000">
              <a:off x="389719"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5" name="Google Shape;2148;p7"/>
            <p:cNvSpPr/>
            <p:nvPr/>
          </p:nvSpPr>
          <p:spPr>
            <a:xfrm rot="10800000">
              <a:off x="389719"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6" name="Google Shape;2149;p7"/>
            <p:cNvSpPr/>
            <p:nvPr/>
          </p:nvSpPr>
          <p:spPr>
            <a:xfrm rot="10800000">
              <a:off x="389719"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7" name="Google Shape;2150;p7"/>
            <p:cNvSpPr/>
            <p:nvPr/>
          </p:nvSpPr>
          <p:spPr>
            <a:xfrm rot="10800000">
              <a:off x="389719"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8" name="Google Shape;2151;p7"/>
            <p:cNvSpPr/>
            <p:nvPr/>
          </p:nvSpPr>
          <p:spPr>
            <a:xfrm rot="10800000">
              <a:off x="389719"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19" name="Google Shape;2152;p7"/>
            <p:cNvSpPr/>
            <p:nvPr/>
          </p:nvSpPr>
          <p:spPr>
            <a:xfrm rot="10800000">
              <a:off x="389719"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0" name="Google Shape;2153;p7"/>
            <p:cNvSpPr/>
            <p:nvPr/>
          </p:nvSpPr>
          <p:spPr>
            <a:xfrm rot="10800000">
              <a:off x="389719"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1" name="Google Shape;2154;p7"/>
            <p:cNvSpPr/>
            <p:nvPr/>
          </p:nvSpPr>
          <p:spPr>
            <a:xfrm rot="10800000">
              <a:off x="389719"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2" name="Google Shape;2155;p7"/>
            <p:cNvSpPr/>
            <p:nvPr/>
          </p:nvSpPr>
          <p:spPr>
            <a:xfrm rot="10800000">
              <a:off x="389719"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3" name="Google Shape;2156;p7"/>
            <p:cNvSpPr/>
            <p:nvPr/>
          </p:nvSpPr>
          <p:spPr>
            <a:xfrm rot="10800000">
              <a:off x="389719"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4" name="Google Shape;2157;p7"/>
            <p:cNvSpPr/>
            <p:nvPr/>
          </p:nvSpPr>
          <p:spPr>
            <a:xfrm rot="10800000">
              <a:off x="389719"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5" name="Google Shape;2158;p7"/>
            <p:cNvSpPr/>
            <p:nvPr/>
          </p:nvSpPr>
          <p:spPr>
            <a:xfrm rot="10800000">
              <a:off x="389719"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6" name="Google Shape;2159;p7"/>
            <p:cNvSpPr/>
            <p:nvPr/>
          </p:nvSpPr>
          <p:spPr>
            <a:xfrm rot="10800000">
              <a:off x="389719"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7" name="Google Shape;2160;p7"/>
            <p:cNvSpPr/>
            <p:nvPr/>
          </p:nvSpPr>
          <p:spPr>
            <a:xfrm rot="10800000">
              <a:off x="389719"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8" name="Google Shape;2161;p7"/>
            <p:cNvSpPr/>
            <p:nvPr/>
          </p:nvSpPr>
          <p:spPr>
            <a:xfrm rot="10800000">
              <a:off x="389719"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29" name="Google Shape;2162;p7"/>
            <p:cNvSpPr/>
            <p:nvPr/>
          </p:nvSpPr>
          <p:spPr>
            <a:xfrm rot="10800000">
              <a:off x="0" y="132492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0" name="Google Shape;2163;p7"/>
            <p:cNvSpPr/>
            <p:nvPr/>
          </p:nvSpPr>
          <p:spPr>
            <a:xfrm rot="10800000">
              <a:off x="0" y="124698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1" name="Google Shape;2164;p7"/>
            <p:cNvSpPr/>
            <p:nvPr/>
          </p:nvSpPr>
          <p:spPr>
            <a:xfrm rot="10800000">
              <a:off x="0" y="1130082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2" name="Google Shape;2165;p7"/>
            <p:cNvSpPr/>
            <p:nvPr/>
          </p:nvSpPr>
          <p:spPr>
            <a:xfrm rot="10800000">
              <a:off x="0"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3" name="Google Shape;2166;p7"/>
            <p:cNvSpPr/>
            <p:nvPr/>
          </p:nvSpPr>
          <p:spPr>
            <a:xfrm rot="10800000">
              <a:off x="0" y="10131728"/>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4" name="Google Shape;2167;p7"/>
            <p:cNvSpPr/>
            <p:nvPr/>
          </p:nvSpPr>
          <p:spPr>
            <a:xfrm rot="10800000">
              <a:off x="0" y="97420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5" name="Google Shape;2168;p7"/>
            <p:cNvSpPr/>
            <p:nvPr/>
          </p:nvSpPr>
          <p:spPr>
            <a:xfrm rot="10800000">
              <a:off x="0" y="818332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6" name="Google Shape;2169;p7"/>
            <p:cNvSpPr/>
            <p:nvPr/>
          </p:nvSpPr>
          <p:spPr>
            <a:xfrm rot="10800000">
              <a:off x="0" y="77936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7" name="Google Shape;2170;p7"/>
            <p:cNvSpPr/>
            <p:nvPr/>
          </p:nvSpPr>
          <p:spPr>
            <a:xfrm rot="10800000">
              <a:off x="0" y="740395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8" name="Google Shape;2171;p7"/>
            <p:cNvSpPr/>
            <p:nvPr/>
          </p:nvSpPr>
          <p:spPr>
            <a:xfrm rot="10800000">
              <a:off x="0" y="701429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39" name="Google Shape;2172;p7"/>
            <p:cNvSpPr/>
            <p:nvPr/>
          </p:nvSpPr>
          <p:spPr>
            <a:xfrm rot="10800000">
              <a:off x="0" y="62349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0" name="Google Shape;2173;p7"/>
            <p:cNvSpPr/>
            <p:nvPr/>
          </p:nvSpPr>
          <p:spPr>
            <a:xfrm rot="10800000">
              <a:off x="0" y="54555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1" name="Google Shape;2174;p7"/>
            <p:cNvSpPr/>
            <p:nvPr/>
          </p:nvSpPr>
          <p:spPr>
            <a:xfrm rot="10800000">
              <a:off x="0" y="5065896"/>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2" name="Google Shape;2175;p7"/>
            <p:cNvSpPr/>
            <p:nvPr/>
          </p:nvSpPr>
          <p:spPr>
            <a:xfrm rot="10800000">
              <a:off x="0" y="428652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3" name="Google Shape;2176;p7"/>
            <p:cNvSpPr/>
            <p:nvPr/>
          </p:nvSpPr>
          <p:spPr>
            <a:xfrm rot="10800000">
              <a:off x="0" y="3896804"/>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4" name="Google Shape;2177;p7"/>
            <p:cNvSpPr/>
            <p:nvPr/>
          </p:nvSpPr>
          <p:spPr>
            <a:xfrm rot="10800000">
              <a:off x="0" y="35071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5" name="Google Shape;2178;p7"/>
            <p:cNvSpPr/>
            <p:nvPr/>
          </p:nvSpPr>
          <p:spPr>
            <a:xfrm rot="10800000">
              <a:off x="0" y="3117430"/>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6" name="Google Shape;2179;p7"/>
            <p:cNvSpPr/>
            <p:nvPr/>
          </p:nvSpPr>
          <p:spPr>
            <a:xfrm rot="10800000">
              <a:off x="0" y="1948402"/>
              <a:ext cx="314313"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7" name="Google Shape;2180;p7"/>
            <p:cNvSpPr/>
            <p:nvPr/>
          </p:nvSpPr>
          <p:spPr>
            <a:xfrm rot="10800000">
              <a:off x="0" y="155874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8" name="Google Shape;2181;p7"/>
            <p:cNvSpPr/>
            <p:nvPr/>
          </p:nvSpPr>
          <p:spPr>
            <a:xfrm rot="10800000">
              <a:off x="0" y="7793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49" name="Google Shape;2182;p7"/>
            <p:cNvSpPr/>
            <p:nvPr/>
          </p:nvSpPr>
          <p:spPr>
            <a:xfrm rot="10800000">
              <a:off x="0" y="38965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0" name="Google Shape;2183;p7"/>
            <p:cNvSpPr/>
            <p:nvPr/>
          </p:nvSpPr>
          <p:spPr>
            <a:xfrm rot="10800000">
              <a:off x="0" y="-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314" name="Google Shape;2184;p7"/>
          <p:cNvGrpSpPr/>
          <p:nvPr/>
        </p:nvGrpSpPr>
        <p:grpSpPr>
          <a:xfrm>
            <a:off x="20876189" y="76551"/>
            <a:ext cx="3042089" cy="13563474"/>
            <a:chOff x="0" y="0"/>
            <a:chExt cx="3042087" cy="13563473"/>
          </a:xfrm>
        </p:grpSpPr>
        <p:sp>
          <p:nvSpPr>
            <p:cNvPr id="252" name="Google Shape;2185;p7"/>
            <p:cNvSpPr/>
            <p:nvPr/>
          </p:nvSpPr>
          <p:spPr>
            <a:xfrm rot="10800000">
              <a:off x="2727775" y="12859504"/>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3" name="Google Shape;2186;p7"/>
            <p:cNvSpPr/>
            <p:nvPr/>
          </p:nvSpPr>
          <p:spPr>
            <a:xfrm rot="10800000">
              <a:off x="2727775" y="1208019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4" name="Google Shape;2187;p7"/>
            <p:cNvSpPr/>
            <p:nvPr/>
          </p:nvSpPr>
          <p:spPr>
            <a:xfrm rot="10800000">
              <a:off x="2727775" y="116904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5" name="Google Shape;2188;p7"/>
            <p:cNvSpPr/>
            <p:nvPr/>
          </p:nvSpPr>
          <p:spPr>
            <a:xfrm rot="10800000">
              <a:off x="2727775" y="10521449"/>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6" name="Google Shape;2189;p7"/>
            <p:cNvSpPr/>
            <p:nvPr/>
          </p:nvSpPr>
          <p:spPr>
            <a:xfrm rot="10800000">
              <a:off x="2727775" y="9352355"/>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7" name="Google Shape;2190;p7"/>
            <p:cNvSpPr/>
            <p:nvPr/>
          </p:nvSpPr>
          <p:spPr>
            <a:xfrm rot="10800000">
              <a:off x="2727775" y="896270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8" name="Google Shape;2191;p7"/>
            <p:cNvSpPr/>
            <p:nvPr/>
          </p:nvSpPr>
          <p:spPr>
            <a:xfrm rot="10800000">
              <a:off x="2727775" y="8573046"/>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59" name="Google Shape;2192;p7"/>
            <p:cNvSpPr/>
            <p:nvPr/>
          </p:nvSpPr>
          <p:spPr>
            <a:xfrm rot="10800000">
              <a:off x="2727775" y="6624580"/>
              <a:ext cx="314313"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0" name="Google Shape;2193;p7"/>
            <p:cNvSpPr/>
            <p:nvPr/>
          </p:nvSpPr>
          <p:spPr>
            <a:xfrm rot="10800000">
              <a:off x="2727775" y="584527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1" name="Google Shape;2194;p7"/>
            <p:cNvSpPr/>
            <p:nvPr/>
          </p:nvSpPr>
          <p:spPr>
            <a:xfrm rot="10800000">
              <a:off x="2727775" y="46761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2" name="Google Shape;2195;p7"/>
            <p:cNvSpPr/>
            <p:nvPr/>
          </p:nvSpPr>
          <p:spPr>
            <a:xfrm rot="10800000">
              <a:off x="2727775" y="272777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3" name="Google Shape;2196;p7"/>
            <p:cNvSpPr/>
            <p:nvPr/>
          </p:nvSpPr>
          <p:spPr>
            <a:xfrm rot="10800000">
              <a:off x="2727775" y="233812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4" name="Google Shape;2197;p7"/>
            <p:cNvSpPr/>
            <p:nvPr/>
          </p:nvSpPr>
          <p:spPr>
            <a:xfrm rot="10800000">
              <a:off x="2727775" y="1169028"/>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5" name="Google Shape;2198;p7"/>
            <p:cNvSpPr/>
            <p:nvPr/>
          </p:nvSpPr>
          <p:spPr>
            <a:xfrm rot="10800000">
              <a:off x="2338120"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6" name="Google Shape;2199;p7"/>
            <p:cNvSpPr/>
            <p:nvPr/>
          </p:nvSpPr>
          <p:spPr>
            <a:xfrm rot="10800000">
              <a:off x="2338120"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7" name="Google Shape;2200;p7"/>
            <p:cNvSpPr/>
            <p:nvPr/>
          </p:nvSpPr>
          <p:spPr>
            <a:xfrm rot="10800000">
              <a:off x="2338120"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8" name="Google Shape;2201;p7"/>
            <p:cNvSpPr/>
            <p:nvPr/>
          </p:nvSpPr>
          <p:spPr>
            <a:xfrm rot="10800000">
              <a:off x="2338120"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69" name="Google Shape;2202;p7"/>
            <p:cNvSpPr/>
            <p:nvPr/>
          </p:nvSpPr>
          <p:spPr>
            <a:xfrm rot="10800000">
              <a:off x="2338120"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0" name="Google Shape;2203;p7"/>
            <p:cNvSpPr/>
            <p:nvPr/>
          </p:nvSpPr>
          <p:spPr>
            <a:xfrm rot="10800000">
              <a:off x="2338120"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1" name="Google Shape;2204;p7"/>
            <p:cNvSpPr/>
            <p:nvPr/>
          </p:nvSpPr>
          <p:spPr>
            <a:xfrm rot="10800000">
              <a:off x="2338120"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2" name="Google Shape;2205;p7"/>
            <p:cNvSpPr/>
            <p:nvPr/>
          </p:nvSpPr>
          <p:spPr>
            <a:xfrm rot="10800000">
              <a:off x="2338120"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3" name="Google Shape;2206;p7"/>
            <p:cNvSpPr/>
            <p:nvPr/>
          </p:nvSpPr>
          <p:spPr>
            <a:xfrm rot="10800000">
              <a:off x="2338120"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4" name="Google Shape;2207;p7"/>
            <p:cNvSpPr/>
            <p:nvPr/>
          </p:nvSpPr>
          <p:spPr>
            <a:xfrm rot="10800000">
              <a:off x="2338120"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5" name="Google Shape;2208;p7"/>
            <p:cNvSpPr/>
            <p:nvPr/>
          </p:nvSpPr>
          <p:spPr>
            <a:xfrm rot="10800000">
              <a:off x="2338120"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6" name="Google Shape;2209;p7"/>
            <p:cNvSpPr/>
            <p:nvPr/>
          </p:nvSpPr>
          <p:spPr>
            <a:xfrm rot="10800000">
              <a:off x="2338120"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7" name="Google Shape;2210;p7"/>
            <p:cNvSpPr/>
            <p:nvPr/>
          </p:nvSpPr>
          <p:spPr>
            <a:xfrm rot="10800000">
              <a:off x="2338120"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8" name="Google Shape;2211;p7"/>
            <p:cNvSpPr/>
            <p:nvPr/>
          </p:nvSpPr>
          <p:spPr>
            <a:xfrm rot="10800000">
              <a:off x="2338120"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79" name="Google Shape;2212;p7"/>
            <p:cNvSpPr/>
            <p:nvPr/>
          </p:nvSpPr>
          <p:spPr>
            <a:xfrm rot="10800000">
              <a:off x="2338120"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0" name="Google Shape;2213;p7"/>
            <p:cNvSpPr/>
            <p:nvPr/>
          </p:nvSpPr>
          <p:spPr>
            <a:xfrm rot="10800000">
              <a:off x="2338120"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1" name="Google Shape;2214;p7"/>
            <p:cNvSpPr/>
            <p:nvPr/>
          </p:nvSpPr>
          <p:spPr>
            <a:xfrm rot="10800000">
              <a:off x="2338120"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2" name="Google Shape;2215;p7"/>
            <p:cNvSpPr/>
            <p:nvPr/>
          </p:nvSpPr>
          <p:spPr>
            <a:xfrm rot="10800000">
              <a:off x="2338120"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3" name="Google Shape;2216;p7"/>
            <p:cNvSpPr/>
            <p:nvPr/>
          </p:nvSpPr>
          <p:spPr>
            <a:xfrm rot="10800000">
              <a:off x="2338120" y="506589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4" name="Google Shape;2217;p7"/>
            <p:cNvSpPr/>
            <p:nvPr/>
          </p:nvSpPr>
          <p:spPr>
            <a:xfrm rot="10800000">
              <a:off x="2338120"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5" name="Google Shape;2218;p7"/>
            <p:cNvSpPr/>
            <p:nvPr/>
          </p:nvSpPr>
          <p:spPr>
            <a:xfrm rot="10800000">
              <a:off x="2338120"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6" name="Google Shape;2219;p7"/>
            <p:cNvSpPr/>
            <p:nvPr/>
          </p:nvSpPr>
          <p:spPr>
            <a:xfrm rot="10800000">
              <a:off x="2338120"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7" name="Google Shape;2220;p7"/>
            <p:cNvSpPr/>
            <p:nvPr/>
          </p:nvSpPr>
          <p:spPr>
            <a:xfrm rot="10800000">
              <a:off x="2338120"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8" name="Google Shape;2221;p7"/>
            <p:cNvSpPr/>
            <p:nvPr/>
          </p:nvSpPr>
          <p:spPr>
            <a:xfrm rot="10800000">
              <a:off x="2338120"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89" name="Google Shape;2222;p7"/>
            <p:cNvSpPr/>
            <p:nvPr/>
          </p:nvSpPr>
          <p:spPr>
            <a:xfrm rot="10800000">
              <a:off x="2338120"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0" name="Google Shape;2223;p7"/>
            <p:cNvSpPr/>
            <p:nvPr/>
          </p:nvSpPr>
          <p:spPr>
            <a:xfrm rot="10800000">
              <a:off x="2338120" y="1948402"/>
              <a:ext cx="314249"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1" name="Google Shape;2224;p7"/>
            <p:cNvSpPr/>
            <p:nvPr/>
          </p:nvSpPr>
          <p:spPr>
            <a:xfrm rot="10800000">
              <a:off x="2338120"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2" name="Google Shape;2225;p7"/>
            <p:cNvSpPr/>
            <p:nvPr/>
          </p:nvSpPr>
          <p:spPr>
            <a:xfrm rot="10800000">
              <a:off x="2338120"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3" name="Google Shape;2226;p7"/>
            <p:cNvSpPr/>
            <p:nvPr/>
          </p:nvSpPr>
          <p:spPr>
            <a:xfrm rot="10800000">
              <a:off x="2338120"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4" name="Google Shape;2227;p7"/>
            <p:cNvSpPr/>
            <p:nvPr/>
          </p:nvSpPr>
          <p:spPr>
            <a:xfrm rot="10800000">
              <a:off x="2338120"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5" name="Google Shape;2228;p7"/>
            <p:cNvSpPr/>
            <p:nvPr/>
          </p:nvSpPr>
          <p:spPr>
            <a:xfrm rot="10800000">
              <a:off x="2338120"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6" name="Google Shape;2229;p7"/>
            <p:cNvSpPr/>
            <p:nvPr/>
          </p:nvSpPr>
          <p:spPr>
            <a:xfrm rot="10800000">
              <a:off x="1948466"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7" name="Google Shape;2230;p7"/>
            <p:cNvSpPr/>
            <p:nvPr/>
          </p:nvSpPr>
          <p:spPr>
            <a:xfrm rot="10800000">
              <a:off x="1948466"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8" name="Google Shape;2231;p7"/>
            <p:cNvSpPr/>
            <p:nvPr/>
          </p:nvSpPr>
          <p:spPr>
            <a:xfrm rot="10800000">
              <a:off x="1948466"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299" name="Google Shape;2232;p7"/>
            <p:cNvSpPr/>
            <p:nvPr/>
          </p:nvSpPr>
          <p:spPr>
            <a:xfrm rot="10800000">
              <a:off x="1948466"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0" name="Google Shape;2233;p7"/>
            <p:cNvSpPr/>
            <p:nvPr/>
          </p:nvSpPr>
          <p:spPr>
            <a:xfrm rot="10800000">
              <a:off x="1948466"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1" name="Google Shape;2234;p7"/>
            <p:cNvSpPr/>
            <p:nvPr/>
          </p:nvSpPr>
          <p:spPr>
            <a:xfrm rot="10800000">
              <a:off x="1948466"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2" name="Google Shape;2235;p7"/>
            <p:cNvSpPr/>
            <p:nvPr/>
          </p:nvSpPr>
          <p:spPr>
            <a:xfrm rot="10800000">
              <a:off x="1948466"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3" name="Google Shape;2236;p7"/>
            <p:cNvSpPr/>
            <p:nvPr/>
          </p:nvSpPr>
          <p:spPr>
            <a:xfrm rot="10800000">
              <a:off x="1948466"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4" name="Google Shape;2237;p7"/>
            <p:cNvSpPr/>
            <p:nvPr/>
          </p:nvSpPr>
          <p:spPr>
            <a:xfrm rot="10800000">
              <a:off x="1948466" y="311743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5" name="Google Shape;2238;p7"/>
            <p:cNvSpPr/>
            <p:nvPr/>
          </p:nvSpPr>
          <p:spPr>
            <a:xfrm rot="10800000">
              <a:off x="1948466"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6" name="Google Shape;2239;p7"/>
            <p:cNvSpPr/>
            <p:nvPr/>
          </p:nvSpPr>
          <p:spPr>
            <a:xfrm rot="10800000">
              <a:off x="1948466"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7" name="Google Shape;2240;p7"/>
            <p:cNvSpPr/>
            <p:nvPr/>
          </p:nvSpPr>
          <p:spPr>
            <a:xfrm rot="10800000">
              <a:off x="1558747"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8" name="Google Shape;2241;p7"/>
            <p:cNvSpPr/>
            <p:nvPr/>
          </p:nvSpPr>
          <p:spPr>
            <a:xfrm rot="10800000">
              <a:off x="1558747"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09" name="Google Shape;2242;p7"/>
            <p:cNvSpPr/>
            <p:nvPr/>
          </p:nvSpPr>
          <p:spPr>
            <a:xfrm rot="10800000">
              <a:off x="1558747" y="662458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0" name="Google Shape;2243;p7"/>
            <p:cNvSpPr/>
            <p:nvPr/>
          </p:nvSpPr>
          <p:spPr>
            <a:xfrm rot="10800000">
              <a:off x="1169092"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1" name="Google Shape;2244;p7"/>
            <p:cNvSpPr/>
            <p:nvPr/>
          </p:nvSpPr>
          <p:spPr>
            <a:xfrm rot="10800000">
              <a:off x="779373"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2" name="Google Shape;2245;p7"/>
            <p:cNvSpPr/>
            <p:nvPr/>
          </p:nvSpPr>
          <p:spPr>
            <a:xfrm rot="10800000">
              <a:off x="779373"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3" name="Google Shape;2246;p7"/>
            <p:cNvSpPr/>
            <p:nvPr/>
          </p:nvSpPr>
          <p:spPr>
            <a:xfrm rot="10800000">
              <a:off x="0" y="11300822"/>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416" name="Google Shape;2247;p7"/>
          <p:cNvGrpSpPr/>
          <p:nvPr/>
        </p:nvGrpSpPr>
        <p:grpSpPr>
          <a:xfrm>
            <a:off x="20486537" y="76551"/>
            <a:ext cx="2652372" cy="13173821"/>
            <a:chOff x="0" y="0"/>
            <a:chExt cx="2652370" cy="13173819"/>
          </a:xfrm>
        </p:grpSpPr>
        <p:sp>
          <p:nvSpPr>
            <p:cNvPr id="315" name="Google Shape;2248;p7"/>
            <p:cNvSpPr/>
            <p:nvPr/>
          </p:nvSpPr>
          <p:spPr>
            <a:xfrm rot="10800000">
              <a:off x="2338122"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6" name="Google Shape;2249;p7"/>
            <p:cNvSpPr/>
            <p:nvPr/>
          </p:nvSpPr>
          <p:spPr>
            <a:xfrm rot="10800000">
              <a:off x="2338122"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7" name="Google Shape;2250;p7"/>
            <p:cNvSpPr/>
            <p:nvPr/>
          </p:nvSpPr>
          <p:spPr>
            <a:xfrm rot="10800000">
              <a:off x="2338122"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8" name="Google Shape;2251;p7"/>
            <p:cNvSpPr/>
            <p:nvPr/>
          </p:nvSpPr>
          <p:spPr>
            <a:xfrm rot="10800000">
              <a:off x="2338122"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19" name="Google Shape;2252;p7"/>
            <p:cNvSpPr/>
            <p:nvPr/>
          </p:nvSpPr>
          <p:spPr>
            <a:xfrm rot="10800000">
              <a:off x="2338122"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0" name="Google Shape;2253;p7"/>
            <p:cNvSpPr/>
            <p:nvPr/>
          </p:nvSpPr>
          <p:spPr>
            <a:xfrm rot="10800000">
              <a:off x="2338122"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1" name="Google Shape;2254;p7"/>
            <p:cNvSpPr/>
            <p:nvPr/>
          </p:nvSpPr>
          <p:spPr>
            <a:xfrm rot="10800000">
              <a:off x="2338122"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2" name="Google Shape;2255;p7"/>
            <p:cNvSpPr/>
            <p:nvPr/>
          </p:nvSpPr>
          <p:spPr>
            <a:xfrm rot="10800000">
              <a:off x="1948403"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3" name="Google Shape;2256;p7"/>
            <p:cNvSpPr/>
            <p:nvPr/>
          </p:nvSpPr>
          <p:spPr>
            <a:xfrm rot="10800000">
              <a:off x="1948403" y="1091110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4" name="Google Shape;2257;p7"/>
            <p:cNvSpPr/>
            <p:nvPr/>
          </p:nvSpPr>
          <p:spPr>
            <a:xfrm rot="10800000">
              <a:off x="1948403"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5" name="Google Shape;2258;p7"/>
            <p:cNvSpPr/>
            <p:nvPr/>
          </p:nvSpPr>
          <p:spPr>
            <a:xfrm rot="10800000">
              <a:off x="1948403"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6" name="Google Shape;2259;p7"/>
            <p:cNvSpPr/>
            <p:nvPr/>
          </p:nvSpPr>
          <p:spPr>
            <a:xfrm rot="10800000">
              <a:off x="1948403"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7" name="Google Shape;2260;p7"/>
            <p:cNvSpPr/>
            <p:nvPr/>
          </p:nvSpPr>
          <p:spPr>
            <a:xfrm rot="10800000">
              <a:off x="1948403"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8" name="Google Shape;2261;p7"/>
            <p:cNvSpPr/>
            <p:nvPr/>
          </p:nvSpPr>
          <p:spPr>
            <a:xfrm rot="10800000">
              <a:off x="1948403"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29" name="Google Shape;2262;p7"/>
            <p:cNvSpPr/>
            <p:nvPr/>
          </p:nvSpPr>
          <p:spPr>
            <a:xfrm rot="10800000">
              <a:off x="1948403"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0" name="Google Shape;2263;p7"/>
            <p:cNvSpPr/>
            <p:nvPr/>
          </p:nvSpPr>
          <p:spPr>
            <a:xfrm rot="10800000">
              <a:off x="1948403"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1" name="Google Shape;2264;p7"/>
            <p:cNvSpPr/>
            <p:nvPr/>
          </p:nvSpPr>
          <p:spPr>
            <a:xfrm rot="10800000">
              <a:off x="1948403"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2" name="Google Shape;2265;p7"/>
            <p:cNvSpPr/>
            <p:nvPr/>
          </p:nvSpPr>
          <p:spPr>
            <a:xfrm rot="10800000">
              <a:off x="1948403"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3" name="Google Shape;2266;p7"/>
            <p:cNvSpPr/>
            <p:nvPr/>
          </p:nvSpPr>
          <p:spPr>
            <a:xfrm rot="10800000">
              <a:off x="1948403"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4" name="Google Shape;2267;p7"/>
            <p:cNvSpPr/>
            <p:nvPr/>
          </p:nvSpPr>
          <p:spPr>
            <a:xfrm rot="10800000">
              <a:off x="1948403"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5" name="Google Shape;2268;p7"/>
            <p:cNvSpPr/>
            <p:nvPr/>
          </p:nvSpPr>
          <p:spPr>
            <a:xfrm rot="10800000">
              <a:off x="1948403"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6" name="Google Shape;2269;p7"/>
            <p:cNvSpPr/>
            <p:nvPr/>
          </p:nvSpPr>
          <p:spPr>
            <a:xfrm rot="10800000">
              <a:off x="1948403"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7" name="Google Shape;2270;p7"/>
            <p:cNvSpPr/>
            <p:nvPr/>
          </p:nvSpPr>
          <p:spPr>
            <a:xfrm rot="10800000">
              <a:off x="1948403"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8" name="Google Shape;2271;p7"/>
            <p:cNvSpPr/>
            <p:nvPr/>
          </p:nvSpPr>
          <p:spPr>
            <a:xfrm rot="10800000">
              <a:off x="1948403"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39" name="Google Shape;2272;p7"/>
            <p:cNvSpPr/>
            <p:nvPr/>
          </p:nvSpPr>
          <p:spPr>
            <a:xfrm rot="10800000">
              <a:off x="1948403"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0" name="Google Shape;2273;p7"/>
            <p:cNvSpPr/>
            <p:nvPr/>
          </p:nvSpPr>
          <p:spPr>
            <a:xfrm rot="10800000">
              <a:off x="1948403"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1" name="Google Shape;2274;p7"/>
            <p:cNvSpPr/>
            <p:nvPr/>
          </p:nvSpPr>
          <p:spPr>
            <a:xfrm rot="10800000">
              <a:off x="1558748"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2" name="Google Shape;2275;p7"/>
            <p:cNvSpPr/>
            <p:nvPr/>
          </p:nvSpPr>
          <p:spPr>
            <a:xfrm rot="10800000">
              <a:off x="1558748"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3" name="Google Shape;2276;p7"/>
            <p:cNvSpPr/>
            <p:nvPr/>
          </p:nvSpPr>
          <p:spPr>
            <a:xfrm rot="10800000">
              <a:off x="1558748"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4" name="Google Shape;2277;p7"/>
            <p:cNvSpPr/>
            <p:nvPr/>
          </p:nvSpPr>
          <p:spPr>
            <a:xfrm rot="10800000">
              <a:off x="1558748"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5" name="Google Shape;2278;p7"/>
            <p:cNvSpPr/>
            <p:nvPr/>
          </p:nvSpPr>
          <p:spPr>
            <a:xfrm rot="10800000">
              <a:off x="1558748"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6" name="Google Shape;2279;p7"/>
            <p:cNvSpPr/>
            <p:nvPr/>
          </p:nvSpPr>
          <p:spPr>
            <a:xfrm rot="10800000">
              <a:off x="1558748"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7" name="Google Shape;2280;p7"/>
            <p:cNvSpPr/>
            <p:nvPr/>
          </p:nvSpPr>
          <p:spPr>
            <a:xfrm rot="10800000">
              <a:off x="1558748"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8" name="Google Shape;2281;p7"/>
            <p:cNvSpPr/>
            <p:nvPr/>
          </p:nvSpPr>
          <p:spPr>
            <a:xfrm rot="10800000">
              <a:off x="1558748" y="81833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49" name="Google Shape;2282;p7"/>
            <p:cNvSpPr/>
            <p:nvPr/>
          </p:nvSpPr>
          <p:spPr>
            <a:xfrm rot="10800000">
              <a:off x="1558748"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0" name="Google Shape;2283;p7"/>
            <p:cNvSpPr/>
            <p:nvPr/>
          </p:nvSpPr>
          <p:spPr>
            <a:xfrm rot="10800000">
              <a:off x="1558748" y="7403954"/>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1" name="Google Shape;2284;p7"/>
            <p:cNvSpPr/>
            <p:nvPr/>
          </p:nvSpPr>
          <p:spPr>
            <a:xfrm rot="10800000">
              <a:off x="1558748"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2" name="Google Shape;2285;p7"/>
            <p:cNvSpPr/>
            <p:nvPr/>
          </p:nvSpPr>
          <p:spPr>
            <a:xfrm rot="10800000">
              <a:off x="1558748"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3" name="Google Shape;2286;p7"/>
            <p:cNvSpPr/>
            <p:nvPr/>
          </p:nvSpPr>
          <p:spPr>
            <a:xfrm rot="10800000">
              <a:off x="1558748"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4" name="Google Shape;2287;p7"/>
            <p:cNvSpPr/>
            <p:nvPr/>
          </p:nvSpPr>
          <p:spPr>
            <a:xfrm rot="10800000">
              <a:off x="1558748"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5" name="Google Shape;2288;p7"/>
            <p:cNvSpPr/>
            <p:nvPr/>
          </p:nvSpPr>
          <p:spPr>
            <a:xfrm rot="10800000">
              <a:off x="1558748"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6" name="Google Shape;2289;p7"/>
            <p:cNvSpPr/>
            <p:nvPr/>
          </p:nvSpPr>
          <p:spPr>
            <a:xfrm rot="10800000">
              <a:off x="1558748"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7" name="Google Shape;2290;p7"/>
            <p:cNvSpPr/>
            <p:nvPr/>
          </p:nvSpPr>
          <p:spPr>
            <a:xfrm rot="10800000">
              <a:off x="1558748"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8" name="Google Shape;2291;p7"/>
            <p:cNvSpPr/>
            <p:nvPr/>
          </p:nvSpPr>
          <p:spPr>
            <a:xfrm rot="10800000">
              <a:off x="1558748"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59" name="Google Shape;2292;p7"/>
            <p:cNvSpPr/>
            <p:nvPr/>
          </p:nvSpPr>
          <p:spPr>
            <a:xfrm rot="10800000">
              <a:off x="1558748"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0" name="Google Shape;2293;p7"/>
            <p:cNvSpPr/>
            <p:nvPr/>
          </p:nvSpPr>
          <p:spPr>
            <a:xfrm rot="10800000">
              <a:off x="1558748"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1" name="Google Shape;2294;p7"/>
            <p:cNvSpPr/>
            <p:nvPr/>
          </p:nvSpPr>
          <p:spPr>
            <a:xfrm rot="10800000">
              <a:off x="1558748"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2" name="Google Shape;2295;p7"/>
            <p:cNvSpPr/>
            <p:nvPr/>
          </p:nvSpPr>
          <p:spPr>
            <a:xfrm rot="10800000">
              <a:off x="1558748" y="19484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3" name="Google Shape;2296;p7"/>
            <p:cNvSpPr/>
            <p:nvPr/>
          </p:nvSpPr>
          <p:spPr>
            <a:xfrm rot="10800000">
              <a:off x="1558748"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4" name="Google Shape;2297;p7"/>
            <p:cNvSpPr/>
            <p:nvPr/>
          </p:nvSpPr>
          <p:spPr>
            <a:xfrm rot="10800000">
              <a:off x="1558748"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5" name="Google Shape;2298;p7"/>
            <p:cNvSpPr/>
            <p:nvPr/>
          </p:nvSpPr>
          <p:spPr>
            <a:xfrm rot="10800000">
              <a:off x="1558748"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6" name="Google Shape;2299;p7"/>
            <p:cNvSpPr/>
            <p:nvPr/>
          </p:nvSpPr>
          <p:spPr>
            <a:xfrm rot="10800000">
              <a:off x="1558748" y="0"/>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7" name="Google Shape;2300;p7"/>
            <p:cNvSpPr/>
            <p:nvPr/>
          </p:nvSpPr>
          <p:spPr>
            <a:xfrm rot="10800000">
              <a:off x="1169028" y="1246985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8" name="Google Shape;2301;p7"/>
            <p:cNvSpPr/>
            <p:nvPr/>
          </p:nvSpPr>
          <p:spPr>
            <a:xfrm rot="10800000">
              <a:off x="1169028" y="1130082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69" name="Google Shape;2302;p7"/>
            <p:cNvSpPr/>
            <p:nvPr/>
          </p:nvSpPr>
          <p:spPr>
            <a:xfrm rot="10800000">
              <a:off x="1169028" y="1091110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0" name="Google Shape;2303;p7"/>
            <p:cNvSpPr/>
            <p:nvPr/>
          </p:nvSpPr>
          <p:spPr>
            <a:xfrm rot="10800000">
              <a:off x="1169028" y="10521450"/>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1" name="Google Shape;2304;p7"/>
            <p:cNvSpPr/>
            <p:nvPr/>
          </p:nvSpPr>
          <p:spPr>
            <a:xfrm rot="10800000">
              <a:off x="1169028" y="97420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2" name="Google Shape;2305;p7"/>
            <p:cNvSpPr/>
            <p:nvPr/>
          </p:nvSpPr>
          <p:spPr>
            <a:xfrm rot="10800000">
              <a:off x="1169028" y="896270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3" name="Google Shape;2306;p7"/>
            <p:cNvSpPr/>
            <p:nvPr/>
          </p:nvSpPr>
          <p:spPr>
            <a:xfrm rot="10800000">
              <a:off x="1169028" y="857304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4" name="Google Shape;2307;p7"/>
            <p:cNvSpPr/>
            <p:nvPr/>
          </p:nvSpPr>
          <p:spPr>
            <a:xfrm rot="10800000">
              <a:off x="1169028" y="81833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5" name="Google Shape;2308;p7"/>
            <p:cNvSpPr/>
            <p:nvPr/>
          </p:nvSpPr>
          <p:spPr>
            <a:xfrm rot="10800000">
              <a:off x="1169028" y="7403954"/>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6" name="Google Shape;2309;p7"/>
            <p:cNvSpPr/>
            <p:nvPr/>
          </p:nvSpPr>
          <p:spPr>
            <a:xfrm rot="10800000">
              <a:off x="1169028" y="6624580"/>
              <a:ext cx="314250"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7" name="Google Shape;2310;p7"/>
            <p:cNvSpPr/>
            <p:nvPr/>
          </p:nvSpPr>
          <p:spPr>
            <a:xfrm rot="10800000">
              <a:off x="1169028" y="584527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8" name="Google Shape;2311;p7"/>
            <p:cNvSpPr/>
            <p:nvPr/>
          </p:nvSpPr>
          <p:spPr>
            <a:xfrm rot="10800000">
              <a:off x="1169028" y="506589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79" name="Google Shape;2312;p7"/>
            <p:cNvSpPr/>
            <p:nvPr/>
          </p:nvSpPr>
          <p:spPr>
            <a:xfrm rot="10800000">
              <a:off x="1169028" y="467617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0" name="Google Shape;2313;p7"/>
            <p:cNvSpPr/>
            <p:nvPr/>
          </p:nvSpPr>
          <p:spPr>
            <a:xfrm rot="10800000">
              <a:off x="1169028" y="3507149"/>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1" name="Google Shape;2314;p7"/>
            <p:cNvSpPr/>
            <p:nvPr/>
          </p:nvSpPr>
          <p:spPr>
            <a:xfrm rot="10800000">
              <a:off x="1169028" y="3117430"/>
              <a:ext cx="314250"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2" name="Google Shape;2315;p7"/>
            <p:cNvSpPr/>
            <p:nvPr/>
          </p:nvSpPr>
          <p:spPr>
            <a:xfrm rot="10800000">
              <a:off x="1169028" y="27277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3" name="Google Shape;2316;p7"/>
            <p:cNvSpPr/>
            <p:nvPr/>
          </p:nvSpPr>
          <p:spPr>
            <a:xfrm rot="10800000">
              <a:off x="1169028" y="233812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4" name="Google Shape;2317;p7"/>
            <p:cNvSpPr/>
            <p:nvPr/>
          </p:nvSpPr>
          <p:spPr>
            <a:xfrm rot="10800000">
              <a:off x="1169028" y="194840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5" name="Google Shape;2318;p7"/>
            <p:cNvSpPr/>
            <p:nvPr/>
          </p:nvSpPr>
          <p:spPr>
            <a:xfrm rot="10800000">
              <a:off x="1169028" y="11690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6" name="Google Shape;2319;p7"/>
            <p:cNvSpPr/>
            <p:nvPr/>
          </p:nvSpPr>
          <p:spPr>
            <a:xfrm rot="10800000">
              <a:off x="1169028" y="77937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7" name="Google Shape;2320;p7"/>
            <p:cNvSpPr/>
            <p:nvPr/>
          </p:nvSpPr>
          <p:spPr>
            <a:xfrm rot="10800000">
              <a:off x="779374"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8" name="Google Shape;2321;p7"/>
            <p:cNvSpPr/>
            <p:nvPr/>
          </p:nvSpPr>
          <p:spPr>
            <a:xfrm rot="10800000">
              <a:off x="779374"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89" name="Google Shape;2322;p7"/>
            <p:cNvSpPr/>
            <p:nvPr/>
          </p:nvSpPr>
          <p:spPr>
            <a:xfrm rot="10800000">
              <a:off x="779374"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0" name="Google Shape;2323;p7"/>
            <p:cNvSpPr/>
            <p:nvPr/>
          </p:nvSpPr>
          <p:spPr>
            <a:xfrm rot="10800000">
              <a:off x="779374"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1" name="Google Shape;2324;p7"/>
            <p:cNvSpPr/>
            <p:nvPr/>
          </p:nvSpPr>
          <p:spPr>
            <a:xfrm rot="10800000">
              <a:off x="779374"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2" name="Google Shape;2325;p7"/>
            <p:cNvSpPr/>
            <p:nvPr/>
          </p:nvSpPr>
          <p:spPr>
            <a:xfrm rot="10800000">
              <a:off x="779374"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3" name="Google Shape;2326;p7"/>
            <p:cNvSpPr/>
            <p:nvPr/>
          </p:nvSpPr>
          <p:spPr>
            <a:xfrm rot="10800000">
              <a:off x="779374"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4" name="Google Shape;2327;p7"/>
            <p:cNvSpPr/>
            <p:nvPr/>
          </p:nvSpPr>
          <p:spPr>
            <a:xfrm rot="10800000">
              <a:off x="779374"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5" name="Google Shape;2328;p7"/>
            <p:cNvSpPr/>
            <p:nvPr/>
          </p:nvSpPr>
          <p:spPr>
            <a:xfrm rot="10800000">
              <a:off x="779374"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6" name="Google Shape;2329;p7"/>
            <p:cNvSpPr/>
            <p:nvPr/>
          </p:nvSpPr>
          <p:spPr>
            <a:xfrm rot="10800000">
              <a:off x="779374"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7" name="Google Shape;2330;p7"/>
            <p:cNvSpPr/>
            <p:nvPr/>
          </p:nvSpPr>
          <p:spPr>
            <a:xfrm rot="10800000">
              <a:off x="779374"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8" name="Google Shape;2331;p7"/>
            <p:cNvSpPr/>
            <p:nvPr/>
          </p:nvSpPr>
          <p:spPr>
            <a:xfrm rot="10800000">
              <a:off x="779374"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399" name="Google Shape;2332;p7"/>
            <p:cNvSpPr/>
            <p:nvPr/>
          </p:nvSpPr>
          <p:spPr>
            <a:xfrm rot="10800000">
              <a:off x="779374"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0" name="Google Shape;2333;p7"/>
            <p:cNvSpPr/>
            <p:nvPr/>
          </p:nvSpPr>
          <p:spPr>
            <a:xfrm rot="10800000">
              <a:off x="779374"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1" name="Google Shape;2334;p7"/>
            <p:cNvSpPr/>
            <p:nvPr/>
          </p:nvSpPr>
          <p:spPr>
            <a:xfrm rot="10800000">
              <a:off x="779374"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2" name="Google Shape;2335;p7"/>
            <p:cNvSpPr/>
            <p:nvPr/>
          </p:nvSpPr>
          <p:spPr>
            <a:xfrm rot="10800000">
              <a:off x="779374"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3" name="Google Shape;2336;p7"/>
            <p:cNvSpPr/>
            <p:nvPr/>
          </p:nvSpPr>
          <p:spPr>
            <a:xfrm rot="10800000">
              <a:off x="779374"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4" name="Google Shape;2337;p7"/>
            <p:cNvSpPr/>
            <p:nvPr/>
          </p:nvSpPr>
          <p:spPr>
            <a:xfrm rot="10800000">
              <a:off x="779374"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5" name="Google Shape;2338;p7"/>
            <p:cNvSpPr/>
            <p:nvPr/>
          </p:nvSpPr>
          <p:spPr>
            <a:xfrm rot="10800000">
              <a:off x="389654" y="12859506"/>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6" name="Google Shape;2339;p7"/>
            <p:cNvSpPr/>
            <p:nvPr/>
          </p:nvSpPr>
          <p:spPr>
            <a:xfrm rot="10800000">
              <a:off x="389654" y="10521450"/>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7" name="Google Shape;2340;p7"/>
            <p:cNvSpPr/>
            <p:nvPr/>
          </p:nvSpPr>
          <p:spPr>
            <a:xfrm rot="10800000">
              <a:off x="389654" y="8573047"/>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8" name="Google Shape;2341;p7"/>
            <p:cNvSpPr/>
            <p:nvPr/>
          </p:nvSpPr>
          <p:spPr>
            <a:xfrm rot="10800000">
              <a:off x="389654" y="6624580"/>
              <a:ext cx="314314"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09" name="Google Shape;2342;p7"/>
            <p:cNvSpPr/>
            <p:nvPr/>
          </p:nvSpPr>
          <p:spPr>
            <a:xfrm rot="10800000">
              <a:off x="389654" y="4286523"/>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0" name="Google Shape;2343;p7"/>
            <p:cNvSpPr/>
            <p:nvPr/>
          </p:nvSpPr>
          <p:spPr>
            <a:xfrm rot="10800000">
              <a:off x="389654" y="2338121"/>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1" name="Google Shape;2344;p7"/>
            <p:cNvSpPr/>
            <p:nvPr/>
          </p:nvSpPr>
          <p:spPr>
            <a:xfrm rot="10800000">
              <a:off x="389654" y="1948402"/>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2" name="Google Shape;2345;p7"/>
            <p:cNvSpPr/>
            <p:nvPr/>
          </p:nvSpPr>
          <p:spPr>
            <a:xfrm rot="10800000">
              <a:off x="389654" y="389654"/>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3" name="Google Shape;2346;p7"/>
            <p:cNvSpPr/>
            <p:nvPr/>
          </p:nvSpPr>
          <p:spPr>
            <a:xfrm rot="10800000">
              <a:off x="0"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4" name="Google Shape;2347;p7"/>
            <p:cNvSpPr/>
            <p:nvPr/>
          </p:nvSpPr>
          <p:spPr>
            <a:xfrm rot="10800000">
              <a:off x="0"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5" name="Google Shape;2348;p7"/>
            <p:cNvSpPr/>
            <p:nvPr/>
          </p:nvSpPr>
          <p:spPr>
            <a:xfrm rot="10800000">
              <a:off x="0"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467" name="Google Shape;2349;p7"/>
          <p:cNvGrpSpPr/>
          <p:nvPr/>
        </p:nvGrpSpPr>
        <p:grpSpPr>
          <a:xfrm>
            <a:off x="20486537" y="76551"/>
            <a:ext cx="3042024" cy="13563474"/>
            <a:chOff x="0" y="0"/>
            <a:chExt cx="3042023" cy="13563473"/>
          </a:xfrm>
        </p:grpSpPr>
        <p:sp>
          <p:nvSpPr>
            <p:cNvPr id="417" name="Google Shape;2350;p7"/>
            <p:cNvSpPr/>
            <p:nvPr/>
          </p:nvSpPr>
          <p:spPr>
            <a:xfrm rot="10800000">
              <a:off x="2727775"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8" name="Google Shape;2351;p7"/>
            <p:cNvSpPr/>
            <p:nvPr/>
          </p:nvSpPr>
          <p:spPr>
            <a:xfrm rot="10800000">
              <a:off x="2727775"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19" name="Google Shape;2352;p7"/>
            <p:cNvSpPr/>
            <p:nvPr/>
          </p:nvSpPr>
          <p:spPr>
            <a:xfrm rot="10800000">
              <a:off x="2727775"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0" name="Google Shape;2353;p7"/>
            <p:cNvSpPr/>
            <p:nvPr/>
          </p:nvSpPr>
          <p:spPr>
            <a:xfrm rot="10800000">
              <a:off x="2727775"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1" name="Google Shape;2354;p7"/>
            <p:cNvSpPr/>
            <p:nvPr/>
          </p:nvSpPr>
          <p:spPr>
            <a:xfrm rot="10800000">
              <a:off x="2338120"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2" name="Google Shape;2355;p7"/>
            <p:cNvSpPr/>
            <p:nvPr/>
          </p:nvSpPr>
          <p:spPr>
            <a:xfrm rot="10800000">
              <a:off x="2338120"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3" name="Google Shape;2356;p7"/>
            <p:cNvSpPr/>
            <p:nvPr/>
          </p:nvSpPr>
          <p:spPr>
            <a:xfrm rot="10800000">
              <a:off x="2338120"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4" name="Google Shape;2357;p7"/>
            <p:cNvSpPr/>
            <p:nvPr/>
          </p:nvSpPr>
          <p:spPr>
            <a:xfrm rot="10800000">
              <a:off x="2338120"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5" name="Google Shape;2358;p7"/>
            <p:cNvSpPr/>
            <p:nvPr/>
          </p:nvSpPr>
          <p:spPr>
            <a:xfrm rot="10800000">
              <a:off x="2338120"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6" name="Google Shape;2359;p7"/>
            <p:cNvSpPr/>
            <p:nvPr/>
          </p:nvSpPr>
          <p:spPr>
            <a:xfrm rot="10800000">
              <a:off x="2338120"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7" name="Google Shape;2360;p7"/>
            <p:cNvSpPr/>
            <p:nvPr/>
          </p:nvSpPr>
          <p:spPr>
            <a:xfrm rot="10800000">
              <a:off x="2338120"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8" name="Google Shape;2361;p7"/>
            <p:cNvSpPr/>
            <p:nvPr/>
          </p:nvSpPr>
          <p:spPr>
            <a:xfrm rot="10800000">
              <a:off x="2338120"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29" name="Google Shape;2362;p7"/>
            <p:cNvSpPr/>
            <p:nvPr/>
          </p:nvSpPr>
          <p:spPr>
            <a:xfrm rot="10800000">
              <a:off x="2338120"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0" name="Google Shape;2363;p7"/>
            <p:cNvSpPr/>
            <p:nvPr/>
          </p:nvSpPr>
          <p:spPr>
            <a:xfrm rot="10800000">
              <a:off x="2338120"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1" name="Google Shape;2364;p7"/>
            <p:cNvSpPr/>
            <p:nvPr/>
          </p:nvSpPr>
          <p:spPr>
            <a:xfrm rot="10800000">
              <a:off x="2338120"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2" name="Google Shape;2365;p7"/>
            <p:cNvSpPr/>
            <p:nvPr/>
          </p:nvSpPr>
          <p:spPr>
            <a:xfrm rot="10800000">
              <a:off x="2338120"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3" name="Google Shape;2366;p7"/>
            <p:cNvSpPr/>
            <p:nvPr/>
          </p:nvSpPr>
          <p:spPr>
            <a:xfrm rot="10800000">
              <a:off x="2338120"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4" name="Google Shape;2367;p7"/>
            <p:cNvSpPr/>
            <p:nvPr/>
          </p:nvSpPr>
          <p:spPr>
            <a:xfrm rot="10800000">
              <a:off x="2338120"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5" name="Google Shape;2368;p7"/>
            <p:cNvSpPr/>
            <p:nvPr/>
          </p:nvSpPr>
          <p:spPr>
            <a:xfrm rot="10800000">
              <a:off x="2338120"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6" name="Google Shape;2369;p7"/>
            <p:cNvSpPr/>
            <p:nvPr/>
          </p:nvSpPr>
          <p:spPr>
            <a:xfrm rot="10800000">
              <a:off x="2338120"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7" name="Google Shape;2370;p7"/>
            <p:cNvSpPr/>
            <p:nvPr/>
          </p:nvSpPr>
          <p:spPr>
            <a:xfrm rot="10800000">
              <a:off x="2338120"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8" name="Google Shape;2371;p7"/>
            <p:cNvSpPr/>
            <p:nvPr/>
          </p:nvSpPr>
          <p:spPr>
            <a:xfrm rot="10800000">
              <a:off x="1948401"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39" name="Google Shape;2372;p7"/>
            <p:cNvSpPr/>
            <p:nvPr/>
          </p:nvSpPr>
          <p:spPr>
            <a:xfrm rot="10800000">
              <a:off x="1948401"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0" name="Google Shape;2373;p7"/>
            <p:cNvSpPr/>
            <p:nvPr/>
          </p:nvSpPr>
          <p:spPr>
            <a:xfrm rot="10800000">
              <a:off x="1948401"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1" name="Google Shape;2374;p7"/>
            <p:cNvSpPr/>
            <p:nvPr/>
          </p:nvSpPr>
          <p:spPr>
            <a:xfrm rot="10800000">
              <a:off x="1948401"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2" name="Google Shape;2375;p7"/>
            <p:cNvSpPr/>
            <p:nvPr/>
          </p:nvSpPr>
          <p:spPr>
            <a:xfrm rot="10800000">
              <a:off x="1948401"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3" name="Google Shape;2376;p7"/>
            <p:cNvSpPr/>
            <p:nvPr/>
          </p:nvSpPr>
          <p:spPr>
            <a:xfrm rot="10800000">
              <a:off x="1948401"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4" name="Google Shape;2377;p7"/>
            <p:cNvSpPr/>
            <p:nvPr/>
          </p:nvSpPr>
          <p:spPr>
            <a:xfrm rot="10800000">
              <a:off x="1948401"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5" name="Google Shape;2378;p7"/>
            <p:cNvSpPr/>
            <p:nvPr/>
          </p:nvSpPr>
          <p:spPr>
            <a:xfrm rot="10800000">
              <a:off x="1948401"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6" name="Google Shape;2379;p7"/>
            <p:cNvSpPr/>
            <p:nvPr/>
          </p:nvSpPr>
          <p:spPr>
            <a:xfrm rot="10800000">
              <a:off x="1948401"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7" name="Google Shape;2380;p7"/>
            <p:cNvSpPr/>
            <p:nvPr/>
          </p:nvSpPr>
          <p:spPr>
            <a:xfrm rot="10800000">
              <a:off x="1948401"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8" name="Google Shape;2381;p7"/>
            <p:cNvSpPr/>
            <p:nvPr/>
          </p:nvSpPr>
          <p:spPr>
            <a:xfrm rot="10800000">
              <a:off x="1948401"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49" name="Google Shape;2382;p7"/>
            <p:cNvSpPr/>
            <p:nvPr/>
          </p:nvSpPr>
          <p:spPr>
            <a:xfrm rot="10800000">
              <a:off x="1948401"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0" name="Google Shape;2383;p7"/>
            <p:cNvSpPr/>
            <p:nvPr/>
          </p:nvSpPr>
          <p:spPr>
            <a:xfrm rot="10800000">
              <a:off x="1948401"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1" name="Google Shape;2384;p7"/>
            <p:cNvSpPr/>
            <p:nvPr/>
          </p:nvSpPr>
          <p:spPr>
            <a:xfrm rot="10800000">
              <a:off x="1558747"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2" name="Google Shape;2385;p7"/>
            <p:cNvSpPr/>
            <p:nvPr/>
          </p:nvSpPr>
          <p:spPr>
            <a:xfrm rot="10800000">
              <a:off x="1558747"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3" name="Google Shape;2386;p7"/>
            <p:cNvSpPr/>
            <p:nvPr/>
          </p:nvSpPr>
          <p:spPr>
            <a:xfrm rot="10800000">
              <a:off x="1558747"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4" name="Google Shape;2387;p7"/>
            <p:cNvSpPr/>
            <p:nvPr/>
          </p:nvSpPr>
          <p:spPr>
            <a:xfrm rot="10800000">
              <a:off x="1558747"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5" name="Google Shape;2388;p7"/>
            <p:cNvSpPr/>
            <p:nvPr/>
          </p:nvSpPr>
          <p:spPr>
            <a:xfrm rot="10800000">
              <a:off x="1558747"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6" name="Google Shape;2389;p7"/>
            <p:cNvSpPr/>
            <p:nvPr/>
          </p:nvSpPr>
          <p:spPr>
            <a:xfrm rot="10800000">
              <a:off x="1558747"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7" name="Google Shape;2390;p7"/>
            <p:cNvSpPr/>
            <p:nvPr/>
          </p:nvSpPr>
          <p:spPr>
            <a:xfrm rot="10800000">
              <a:off x="1558747"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8" name="Google Shape;2391;p7"/>
            <p:cNvSpPr/>
            <p:nvPr/>
          </p:nvSpPr>
          <p:spPr>
            <a:xfrm rot="10800000">
              <a:off x="1558747"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59" name="Google Shape;2392;p7"/>
            <p:cNvSpPr/>
            <p:nvPr/>
          </p:nvSpPr>
          <p:spPr>
            <a:xfrm rot="10800000">
              <a:off x="1169028" y="1324922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0" name="Google Shape;2393;p7"/>
            <p:cNvSpPr/>
            <p:nvPr/>
          </p:nvSpPr>
          <p:spPr>
            <a:xfrm rot="10800000">
              <a:off x="1169028" y="1208019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1" name="Google Shape;2394;p7"/>
            <p:cNvSpPr/>
            <p:nvPr/>
          </p:nvSpPr>
          <p:spPr>
            <a:xfrm rot="10800000">
              <a:off x="1169028" y="779367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2" name="Google Shape;2395;p7"/>
            <p:cNvSpPr/>
            <p:nvPr/>
          </p:nvSpPr>
          <p:spPr>
            <a:xfrm rot="10800000">
              <a:off x="1169028" y="5455551"/>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3" name="Google Shape;2396;p7"/>
            <p:cNvSpPr/>
            <p:nvPr/>
          </p:nvSpPr>
          <p:spPr>
            <a:xfrm rot="10800000">
              <a:off x="1169028" y="428652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4" name="Google Shape;2397;p7"/>
            <p:cNvSpPr/>
            <p:nvPr/>
          </p:nvSpPr>
          <p:spPr>
            <a:xfrm rot="10800000">
              <a:off x="779373"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5" name="Google Shape;2398;p7"/>
            <p:cNvSpPr/>
            <p:nvPr/>
          </p:nvSpPr>
          <p:spPr>
            <a:xfrm rot="10800000">
              <a:off x="779373"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66" name="Google Shape;2399;p7"/>
            <p:cNvSpPr/>
            <p:nvPr/>
          </p:nvSpPr>
          <p:spPr>
            <a:xfrm rot="10800000">
              <a:off x="0" y="1169028"/>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spTree>
      <p:nvGrpSpPr>
        <p:cNvPr id="1" name=""/>
        <p:cNvGrpSpPr/>
        <p:nvPr/>
      </p:nvGrpSpPr>
      <p:grpSpPr>
        <a:xfrm>
          <a:off x="0" y="0"/>
          <a:ext cx="0" cy="0"/>
          <a:chOff x="0" y="0"/>
          <a:chExt cx="0" cy="0"/>
        </a:xfrm>
      </p:grpSpPr>
      <p:sp>
        <p:nvSpPr>
          <p:cNvPr id="22" name="Line"/>
          <p:cNvSpPr/>
          <p:nvPr/>
        </p:nvSpPr>
        <p:spPr>
          <a:xfrm>
            <a:off x="14147800" y="11214100"/>
            <a:ext cx="0" cy="2000430"/>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23" name="Image"/>
          <p:cNvSpPr/>
          <p:nvPr>
            <p:ph type="pic" idx="21"/>
          </p:nvPr>
        </p:nvSpPr>
        <p:spPr>
          <a:xfrm>
            <a:off x="-88900" y="-38100"/>
            <a:ext cx="35966400" cy="21882100"/>
          </a:xfrm>
          <a:prstGeom prst="rect">
            <a:avLst/>
          </a:prstGeom>
        </p:spPr>
        <p:txBody>
          <a:bodyPr lIns="91439" tIns="45719" rIns="91439" bIns="45719">
            <a:noAutofit/>
          </a:bodyPr>
          <a:lstStyle/>
          <a:p>
            <a:pPr/>
          </a:p>
        </p:txBody>
      </p:sp>
      <p:sp>
        <p:nvSpPr>
          <p:cNvPr id="24" name="Title Text"/>
          <p:cNvSpPr txBox="1"/>
          <p:nvPr>
            <p:ph type="title"/>
          </p:nvPr>
        </p:nvSpPr>
        <p:spPr>
          <a:xfrm>
            <a:off x="2641600" y="10947400"/>
            <a:ext cx="10858500" cy="2387600"/>
          </a:xfrm>
          <a:prstGeom prst="rect">
            <a:avLst/>
          </a:prstGeom>
        </p:spPr>
        <p:txBody>
          <a:bodyPr anchor="ctr"/>
          <a:lstStyle>
            <a:lvl1pPr algn="r"/>
          </a:lstStyle>
          <a:p>
            <a:pPr/>
            <a:r>
              <a:t>Title Text</a:t>
            </a:r>
          </a:p>
        </p:txBody>
      </p:sp>
      <p:sp>
        <p:nvSpPr>
          <p:cNvPr id="25" name="Body Level One…"/>
          <p:cNvSpPr txBox="1"/>
          <p:nvPr>
            <p:ph type="body" sz="quarter" idx="1"/>
          </p:nvPr>
        </p:nvSpPr>
        <p:spPr>
          <a:xfrm>
            <a:off x="14719300" y="11938000"/>
            <a:ext cx="9283700" cy="7112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BODY">
    <p:spTree>
      <p:nvGrpSpPr>
        <p:cNvPr id="1" name=""/>
        <p:cNvGrpSpPr/>
        <p:nvPr/>
      </p:nvGrpSpPr>
      <p:grpSpPr>
        <a:xfrm>
          <a:off x="0" y="0"/>
          <a:ext cx="0" cy="0"/>
          <a:chOff x="0" y="0"/>
          <a:chExt cx="0" cy="0"/>
        </a:xfrm>
      </p:grpSpPr>
      <p:sp>
        <p:nvSpPr>
          <p:cNvPr id="474" name="Title Text"/>
          <p:cNvSpPr txBox="1"/>
          <p:nvPr>
            <p:ph type="title"/>
          </p:nvPr>
        </p:nvSpPr>
        <p:spPr>
          <a:xfrm>
            <a:off x="1915466" y="1219199"/>
            <a:ext cx="18029601" cy="2286401"/>
          </a:xfrm>
          <a:prstGeom prst="rect">
            <a:avLst/>
          </a:prstGeom>
        </p:spPr>
        <p:txBody>
          <a:bodyPr lIns="243799" tIns="243799" rIns="243799" bIns="243799"/>
          <a:lstStyle>
            <a:lvl1pPr defTabSz="2438400">
              <a:defRPr sz="9600">
                <a:solidFill>
                  <a:srgbClr val="0B87A1"/>
                </a:solidFill>
                <a:latin typeface="Dosis ExtraLight"/>
                <a:ea typeface="Dosis ExtraLight"/>
                <a:cs typeface="Dosis ExtraLight"/>
                <a:sym typeface="Dosis ExtraLight"/>
              </a:defRPr>
            </a:lvl1pPr>
          </a:lstStyle>
          <a:p>
            <a:pPr/>
            <a:r>
              <a:t>Title Text</a:t>
            </a:r>
          </a:p>
        </p:txBody>
      </p:sp>
      <p:sp>
        <p:nvSpPr>
          <p:cNvPr id="475" name="Body Level One…"/>
          <p:cNvSpPr txBox="1"/>
          <p:nvPr>
            <p:ph type="body" idx="1"/>
          </p:nvPr>
        </p:nvSpPr>
        <p:spPr>
          <a:xfrm>
            <a:off x="1915466" y="4142544"/>
            <a:ext cx="18029601" cy="8428257"/>
          </a:xfrm>
          <a:prstGeom prst="rect">
            <a:avLst/>
          </a:prstGeom>
        </p:spPr>
        <p:txBody>
          <a:bodyPr lIns="243799" tIns="243799" rIns="243799" bIns="243799"/>
          <a:lstStyle>
            <a:lvl1pPr marL="1092200" indent="-1016000" defTabSz="2438400">
              <a:spcBef>
                <a:spcPts val="1600"/>
              </a:spcBef>
              <a:buClr>
                <a:srgbClr val="D3EBD5"/>
              </a:buClr>
              <a:buSzPts val="6400"/>
              <a:buFont typeface="Helvetica"/>
              <a:buChar char="▪"/>
              <a:defRPr sz="6400">
                <a:solidFill>
                  <a:srgbClr val="003B55"/>
                </a:solidFill>
                <a:latin typeface="Titillium Web Light"/>
                <a:ea typeface="Titillium Web Light"/>
                <a:cs typeface="Titillium Web Light"/>
                <a:sym typeface="Titillium Web Light"/>
              </a:defRPr>
            </a:lvl1pPr>
            <a:lvl2pPr marL="1549400" indent="-1016000" defTabSz="2438400">
              <a:spcBef>
                <a:spcPts val="1600"/>
              </a:spcBef>
              <a:buClr>
                <a:srgbClr val="D3EBD5"/>
              </a:buClr>
              <a:buSzPts val="6400"/>
              <a:buFont typeface="Helvetica"/>
              <a:buChar char="▫"/>
              <a:defRPr sz="6400">
                <a:solidFill>
                  <a:srgbClr val="003B55"/>
                </a:solidFill>
                <a:latin typeface="Titillium Web Light"/>
                <a:ea typeface="Titillium Web Light"/>
                <a:cs typeface="Titillium Web Light"/>
                <a:sym typeface="Titillium Web Light"/>
              </a:defRPr>
            </a:lvl2pPr>
            <a:lvl3pPr marL="2006600" indent="-1016000" defTabSz="2438400">
              <a:spcBef>
                <a:spcPts val="1600"/>
              </a:spcBef>
              <a:buClr>
                <a:srgbClr val="D3EBD5"/>
              </a:buClr>
              <a:buSzPts val="6400"/>
              <a:buFont typeface="Helvetica"/>
              <a:buChar char="▫"/>
              <a:defRPr sz="6400">
                <a:solidFill>
                  <a:srgbClr val="003B55"/>
                </a:solidFill>
                <a:latin typeface="Titillium Web Light"/>
                <a:ea typeface="Titillium Web Light"/>
                <a:cs typeface="Titillium Web Light"/>
                <a:sym typeface="Titillium Web Light"/>
              </a:defRPr>
            </a:lvl3pPr>
            <a:lvl4pPr marL="2463800" indent="-1016000" defTabSz="2438400">
              <a:spcBef>
                <a:spcPts val="1600"/>
              </a:spcBef>
              <a:buClr>
                <a:srgbClr val="D3EBD5"/>
              </a:buClr>
              <a:buSzPts val="6400"/>
              <a:buFont typeface="Helvetica"/>
              <a:buChar char="▫"/>
              <a:defRPr sz="6400">
                <a:solidFill>
                  <a:srgbClr val="003B55"/>
                </a:solidFill>
                <a:latin typeface="Titillium Web Light"/>
                <a:ea typeface="Titillium Web Light"/>
                <a:cs typeface="Titillium Web Light"/>
                <a:sym typeface="Titillium Web Light"/>
              </a:defRPr>
            </a:lvl4pPr>
            <a:lvl5pPr marL="2921000" indent="-1016000" defTabSz="2438400">
              <a:spcBef>
                <a:spcPts val="1600"/>
              </a:spcBef>
              <a:buClr>
                <a:srgbClr val="D3EBD5"/>
              </a:buClr>
              <a:buSzPts val="6400"/>
              <a:buFont typeface="Helvetica"/>
              <a:buChar char="▫"/>
              <a:defRPr sz="6400">
                <a:solidFill>
                  <a:srgbClr val="003B55"/>
                </a:solidFill>
                <a:latin typeface="Titillium Web Light"/>
                <a:ea typeface="Titillium Web Light"/>
                <a:cs typeface="Titillium Web Light"/>
                <a:sym typeface="Titillium Web Light"/>
              </a:defRPr>
            </a:lvl5pPr>
          </a:lstStyle>
          <a:p>
            <a:pPr/>
            <a:r>
              <a:t>Body Level One</a:t>
            </a:r>
          </a:p>
          <a:p>
            <a:pPr lvl="1"/>
            <a:r>
              <a:t>Body Level Two</a:t>
            </a:r>
          </a:p>
          <a:p>
            <a:pPr lvl="2"/>
            <a:r>
              <a:t>Body Level Three</a:t>
            </a:r>
          </a:p>
          <a:p>
            <a:pPr lvl="3"/>
            <a:r>
              <a:t>Body Level Four</a:t>
            </a:r>
          </a:p>
          <a:p>
            <a:pPr lvl="4"/>
            <a:r>
              <a:t>Body Level Five</a:t>
            </a:r>
          </a:p>
        </p:txBody>
      </p:sp>
      <p:grpSp>
        <p:nvGrpSpPr>
          <p:cNvPr id="533" name="Google Shape;1566;p5"/>
          <p:cNvGrpSpPr/>
          <p:nvPr/>
        </p:nvGrpSpPr>
        <p:grpSpPr>
          <a:xfrm>
            <a:off x="23603965" y="76551"/>
            <a:ext cx="703968" cy="13563474"/>
            <a:chOff x="0" y="0"/>
            <a:chExt cx="703967" cy="13563473"/>
          </a:xfrm>
        </p:grpSpPr>
        <p:sp>
          <p:nvSpPr>
            <p:cNvPr id="476" name="Google Shape;1567;p5"/>
            <p:cNvSpPr/>
            <p:nvPr/>
          </p:nvSpPr>
          <p:spPr>
            <a:xfrm rot="10800000">
              <a:off x="389719"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77" name="Google Shape;1568;p5"/>
            <p:cNvSpPr/>
            <p:nvPr/>
          </p:nvSpPr>
          <p:spPr>
            <a:xfrm rot="10800000">
              <a:off x="389719"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78" name="Google Shape;1569;p5"/>
            <p:cNvSpPr/>
            <p:nvPr/>
          </p:nvSpPr>
          <p:spPr>
            <a:xfrm rot="10800000">
              <a:off x="389719"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79" name="Google Shape;1570;p5"/>
            <p:cNvSpPr/>
            <p:nvPr/>
          </p:nvSpPr>
          <p:spPr>
            <a:xfrm rot="10800000">
              <a:off x="389719"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0" name="Google Shape;1571;p5"/>
            <p:cNvSpPr/>
            <p:nvPr/>
          </p:nvSpPr>
          <p:spPr>
            <a:xfrm rot="10800000">
              <a:off x="389719"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1" name="Google Shape;1572;p5"/>
            <p:cNvSpPr/>
            <p:nvPr/>
          </p:nvSpPr>
          <p:spPr>
            <a:xfrm rot="10800000">
              <a:off x="389719"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2" name="Google Shape;1573;p5"/>
            <p:cNvSpPr/>
            <p:nvPr/>
          </p:nvSpPr>
          <p:spPr>
            <a:xfrm rot="10800000">
              <a:off x="389719"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3" name="Google Shape;1574;p5"/>
            <p:cNvSpPr/>
            <p:nvPr/>
          </p:nvSpPr>
          <p:spPr>
            <a:xfrm rot="10800000">
              <a:off x="389719"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4" name="Google Shape;1575;p5"/>
            <p:cNvSpPr/>
            <p:nvPr/>
          </p:nvSpPr>
          <p:spPr>
            <a:xfrm rot="10800000">
              <a:off x="389719"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5" name="Google Shape;1576;p5"/>
            <p:cNvSpPr/>
            <p:nvPr/>
          </p:nvSpPr>
          <p:spPr>
            <a:xfrm rot="10800000">
              <a:off x="389719"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6" name="Google Shape;1577;p5"/>
            <p:cNvSpPr/>
            <p:nvPr/>
          </p:nvSpPr>
          <p:spPr>
            <a:xfrm rot="10800000">
              <a:off x="389719"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7" name="Google Shape;1578;p5"/>
            <p:cNvSpPr/>
            <p:nvPr/>
          </p:nvSpPr>
          <p:spPr>
            <a:xfrm rot="10800000">
              <a:off x="389719"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8" name="Google Shape;1579;p5"/>
            <p:cNvSpPr/>
            <p:nvPr/>
          </p:nvSpPr>
          <p:spPr>
            <a:xfrm rot="10800000">
              <a:off x="389719"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89" name="Google Shape;1580;p5"/>
            <p:cNvSpPr/>
            <p:nvPr/>
          </p:nvSpPr>
          <p:spPr>
            <a:xfrm rot="10800000">
              <a:off x="389719"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0" name="Google Shape;1581;p5"/>
            <p:cNvSpPr/>
            <p:nvPr/>
          </p:nvSpPr>
          <p:spPr>
            <a:xfrm rot="10800000">
              <a:off x="389719"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1" name="Google Shape;1582;p5"/>
            <p:cNvSpPr/>
            <p:nvPr/>
          </p:nvSpPr>
          <p:spPr>
            <a:xfrm rot="10800000">
              <a:off x="389719"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2" name="Google Shape;1583;p5"/>
            <p:cNvSpPr/>
            <p:nvPr/>
          </p:nvSpPr>
          <p:spPr>
            <a:xfrm rot="10800000">
              <a:off x="389719"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3" name="Google Shape;1584;p5"/>
            <p:cNvSpPr/>
            <p:nvPr/>
          </p:nvSpPr>
          <p:spPr>
            <a:xfrm rot="10800000">
              <a:off x="389719"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4" name="Google Shape;1585;p5"/>
            <p:cNvSpPr/>
            <p:nvPr/>
          </p:nvSpPr>
          <p:spPr>
            <a:xfrm rot="10800000">
              <a:off x="389719"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5" name="Google Shape;1586;p5"/>
            <p:cNvSpPr/>
            <p:nvPr/>
          </p:nvSpPr>
          <p:spPr>
            <a:xfrm rot="10800000">
              <a:off x="389719"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6" name="Google Shape;1587;p5"/>
            <p:cNvSpPr/>
            <p:nvPr/>
          </p:nvSpPr>
          <p:spPr>
            <a:xfrm rot="10800000">
              <a:off x="389719"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7" name="Google Shape;1588;p5"/>
            <p:cNvSpPr/>
            <p:nvPr/>
          </p:nvSpPr>
          <p:spPr>
            <a:xfrm rot="10800000">
              <a:off x="389719"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8" name="Google Shape;1589;p5"/>
            <p:cNvSpPr/>
            <p:nvPr/>
          </p:nvSpPr>
          <p:spPr>
            <a:xfrm rot="10800000">
              <a:off x="389719"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499" name="Google Shape;1590;p5"/>
            <p:cNvSpPr/>
            <p:nvPr/>
          </p:nvSpPr>
          <p:spPr>
            <a:xfrm rot="10800000">
              <a:off x="389719"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0" name="Google Shape;1591;p5"/>
            <p:cNvSpPr/>
            <p:nvPr/>
          </p:nvSpPr>
          <p:spPr>
            <a:xfrm rot="10800000">
              <a:off x="389719"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1" name="Google Shape;1592;p5"/>
            <p:cNvSpPr/>
            <p:nvPr/>
          </p:nvSpPr>
          <p:spPr>
            <a:xfrm rot="10800000">
              <a:off x="389719"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2" name="Google Shape;1593;p5"/>
            <p:cNvSpPr/>
            <p:nvPr/>
          </p:nvSpPr>
          <p:spPr>
            <a:xfrm rot="10800000">
              <a:off x="389719"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3" name="Google Shape;1594;p5"/>
            <p:cNvSpPr/>
            <p:nvPr/>
          </p:nvSpPr>
          <p:spPr>
            <a:xfrm rot="10800000">
              <a:off x="389719"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4" name="Google Shape;1595;p5"/>
            <p:cNvSpPr/>
            <p:nvPr/>
          </p:nvSpPr>
          <p:spPr>
            <a:xfrm rot="10800000">
              <a:off x="389719"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5" name="Google Shape;1596;p5"/>
            <p:cNvSpPr/>
            <p:nvPr/>
          </p:nvSpPr>
          <p:spPr>
            <a:xfrm rot="10800000">
              <a:off x="389719"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6" name="Google Shape;1597;p5"/>
            <p:cNvSpPr/>
            <p:nvPr/>
          </p:nvSpPr>
          <p:spPr>
            <a:xfrm rot="10800000">
              <a:off x="389719"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7" name="Google Shape;1598;p5"/>
            <p:cNvSpPr/>
            <p:nvPr/>
          </p:nvSpPr>
          <p:spPr>
            <a:xfrm rot="10800000">
              <a:off x="389719"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8" name="Google Shape;1599;p5"/>
            <p:cNvSpPr/>
            <p:nvPr/>
          </p:nvSpPr>
          <p:spPr>
            <a:xfrm rot="10800000">
              <a:off x="389719"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09" name="Google Shape;1600;p5"/>
            <p:cNvSpPr/>
            <p:nvPr/>
          </p:nvSpPr>
          <p:spPr>
            <a:xfrm rot="10800000">
              <a:off x="389719"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0" name="Google Shape;1601;p5"/>
            <p:cNvSpPr/>
            <p:nvPr/>
          </p:nvSpPr>
          <p:spPr>
            <a:xfrm rot="10800000">
              <a:off x="389719"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1" name="Google Shape;1602;p5"/>
            <p:cNvSpPr/>
            <p:nvPr/>
          </p:nvSpPr>
          <p:spPr>
            <a:xfrm rot="10800000">
              <a:off x="0" y="132492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2" name="Google Shape;1603;p5"/>
            <p:cNvSpPr/>
            <p:nvPr/>
          </p:nvSpPr>
          <p:spPr>
            <a:xfrm rot="10800000">
              <a:off x="0" y="124698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3" name="Google Shape;1604;p5"/>
            <p:cNvSpPr/>
            <p:nvPr/>
          </p:nvSpPr>
          <p:spPr>
            <a:xfrm rot="10800000">
              <a:off x="0" y="1130082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4" name="Google Shape;1605;p5"/>
            <p:cNvSpPr/>
            <p:nvPr/>
          </p:nvSpPr>
          <p:spPr>
            <a:xfrm rot="10800000">
              <a:off x="0"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5" name="Google Shape;1606;p5"/>
            <p:cNvSpPr/>
            <p:nvPr/>
          </p:nvSpPr>
          <p:spPr>
            <a:xfrm rot="10800000">
              <a:off x="0" y="10131728"/>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6" name="Google Shape;1607;p5"/>
            <p:cNvSpPr/>
            <p:nvPr/>
          </p:nvSpPr>
          <p:spPr>
            <a:xfrm rot="10800000">
              <a:off x="0" y="97420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7" name="Google Shape;1608;p5"/>
            <p:cNvSpPr/>
            <p:nvPr/>
          </p:nvSpPr>
          <p:spPr>
            <a:xfrm rot="10800000">
              <a:off x="0" y="818332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8" name="Google Shape;1609;p5"/>
            <p:cNvSpPr/>
            <p:nvPr/>
          </p:nvSpPr>
          <p:spPr>
            <a:xfrm rot="10800000">
              <a:off x="0" y="77936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19" name="Google Shape;1610;p5"/>
            <p:cNvSpPr/>
            <p:nvPr/>
          </p:nvSpPr>
          <p:spPr>
            <a:xfrm rot="10800000">
              <a:off x="0" y="740395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0" name="Google Shape;1611;p5"/>
            <p:cNvSpPr/>
            <p:nvPr/>
          </p:nvSpPr>
          <p:spPr>
            <a:xfrm rot="10800000">
              <a:off x="0" y="701429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1" name="Google Shape;1612;p5"/>
            <p:cNvSpPr/>
            <p:nvPr/>
          </p:nvSpPr>
          <p:spPr>
            <a:xfrm rot="10800000">
              <a:off x="0" y="62349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2" name="Google Shape;1613;p5"/>
            <p:cNvSpPr/>
            <p:nvPr/>
          </p:nvSpPr>
          <p:spPr>
            <a:xfrm rot="10800000">
              <a:off x="0" y="54555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3" name="Google Shape;1614;p5"/>
            <p:cNvSpPr/>
            <p:nvPr/>
          </p:nvSpPr>
          <p:spPr>
            <a:xfrm rot="10800000">
              <a:off x="0" y="5065896"/>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4" name="Google Shape;1615;p5"/>
            <p:cNvSpPr/>
            <p:nvPr/>
          </p:nvSpPr>
          <p:spPr>
            <a:xfrm rot="10800000">
              <a:off x="0" y="428652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5" name="Google Shape;1616;p5"/>
            <p:cNvSpPr/>
            <p:nvPr/>
          </p:nvSpPr>
          <p:spPr>
            <a:xfrm rot="10800000">
              <a:off x="0" y="3896804"/>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6" name="Google Shape;1617;p5"/>
            <p:cNvSpPr/>
            <p:nvPr/>
          </p:nvSpPr>
          <p:spPr>
            <a:xfrm rot="10800000">
              <a:off x="0" y="35071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7" name="Google Shape;1618;p5"/>
            <p:cNvSpPr/>
            <p:nvPr/>
          </p:nvSpPr>
          <p:spPr>
            <a:xfrm rot="10800000">
              <a:off x="0" y="3117430"/>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8" name="Google Shape;1619;p5"/>
            <p:cNvSpPr/>
            <p:nvPr/>
          </p:nvSpPr>
          <p:spPr>
            <a:xfrm rot="10800000">
              <a:off x="0" y="1948402"/>
              <a:ext cx="314313"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29" name="Google Shape;1620;p5"/>
            <p:cNvSpPr/>
            <p:nvPr/>
          </p:nvSpPr>
          <p:spPr>
            <a:xfrm rot="10800000">
              <a:off x="0" y="155874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0" name="Google Shape;1621;p5"/>
            <p:cNvSpPr/>
            <p:nvPr/>
          </p:nvSpPr>
          <p:spPr>
            <a:xfrm rot="10800000">
              <a:off x="0" y="7793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1" name="Google Shape;1622;p5"/>
            <p:cNvSpPr/>
            <p:nvPr/>
          </p:nvSpPr>
          <p:spPr>
            <a:xfrm rot="10800000">
              <a:off x="0" y="38965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2" name="Google Shape;1623;p5"/>
            <p:cNvSpPr/>
            <p:nvPr/>
          </p:nvSpPr>
          <p:spPr>
            <a:xfrm rot="10800000">
              <a:off x="0" y="-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596" name="Google Shape;1624;p5"/>
          <p:cNvGrpSpPr/>
          <p:nvPr/>
        </p:nvGrpSpPr>
        <p:grpSpPr>
          <a:xfrm>
            <a:off x="20876189" y="76551"/>
            <a:ext cx="3042089" cy="13563474"/>
            <a:chOff x="0" y="0"/>
            <a:chExt cx="3042087" cy="13563473"/>
          </a:xfrm>
        </p:grpSpPr>
        <p:sp>
          <p:nvSpPr>
            <p:cNvPr id="534" name="Google Shape;1625;p5"/>
            <p:cNvSpPr/>
            <p:nvPr/>
          </p:nvSpPr>
          <p:spPr>
            <a:xfrm rot="10800000">
              <a:off x="2727775" y="12859504"/>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5" name="Google Shape;1626;p5"/>
            <p:cNvSpPr/>
            <p:nvPr/>
          </p:nvSpPr>
          <p:spPr>
            <a:xfrm rot="10800000">
              <a:off x="2727775" y="1208019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6" name="Google Shape;1627;p5"/>
            <p:cNvSpPr/>
            <p:nvPr/>
          </p:nvSpPr>
          <p:spPr>
            <a:xfrm rot="10800000">
              <a:off x="2727775" y="116904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7" name="Google Shape;1628;p5"/>
            <p:cNvSpPr/>
            <p:nvPr/>
          </p:nvSpPr>
          <p:spPr>
            <a:xfrm rot="10800000">
              <a:off x="2727775" y="10521449"/>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8" name="Google Shape;1629;p5"/>
            <p:cNvSpPr/>
            <p:nvPr/>
          </p:nvSpPr>
          <p:spPr>
            <a:xfrm rot="10800000">
              <a:off x="2727775" y="9352355"/>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39" name="Google Shape;1630;p5"/>
            <p:cNvSpPr/>
            <p:nvPr/>
          </p:nvSpPr>
          <p:spPr>
            <a:xfrm rot="10800000">
              <a:off x="2727775" y="896270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0" name="Google Shape;1631;p5"/>
            <p:cNvSpPr/>
            <p:nvPr/>
          </p:nvSpPr>
          <p:spPr>
            <a:xfrm rot="10800000">
              <a:off x="2727775" y="8573046"/>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1" name="Google Shape;1632;p5"/>
            <p:cNvSpPr/>
            <p:nvPr/>
          </p:nvSpPr>
          <p:spPr>
            <a:xfrm rot="10800000">
              <a:off x="2727775" y="6624580"/>
              <a:ext cx="314313"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2" name="Google Shape;1633;p5"/>
            <p:cNvSpPr/>
            <p:nvPr/>
          </p:nvSpPr>
          <p:spPr>
            <a:xfrm rot="10800000">
              <a:off x="2727775" y="584527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3" name="Google Shape;1634;p5"/>
            <p:cNvSpPr/>
            <p:nvPr/>
          </p:nvSpPr>
          <p:spPr>
            <a:xfrm rot="10800000">
              <a:off x="2727775" y="46761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4" name="Google Shape;1635;p5"/>
            <p:cNvSpPr/>
            <p:nvPr/>
          </p:nvSpPr>
          <p:spPr>
            <a:xfrm rot="10800000">
              <a:off x="2727775" y="272777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5" name="Google Shape;1636;p5"/>
            <p:cNvSpPr/>
            <p:nvPr/>
          </p:nvSpPr>
          <p:spPr>
            <a:xfrm rot="10800000">
              <a:off x="2727775" y="233812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6" name="Google Shape;1637;p5"/>
            <p:cNvSpPr/>
            <p:nvPr/>
          </p:nvSpPr>
          <p:spPr>
            <a:xfrm rot="10800000">
              <a:off x="2727775" y="1169028"/>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7" name="Google Shape;1638;p5"/>
            <p:cNvSpPr/>
            <p:nvPr/>
          </p:nvSpPr>
          <p:spPr>
            <a:xfrm rot="10800000">
              <a:off x="2338120"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8" name="Google Shape;1639;p5"/>
            <p:cNvSpPr/>
            <p:nvPr/>
          </p:nvSpPr>
          <p:spPr>
            <a:xfrm rot="10800000">
              <a:off x="2338120"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49" name="Google Shape;1640;p5"/>
            <p:cNvSpPr/>
            <p:nvPr/>
          </p:nvSpPr>
          <p:spPr>
            <a:xfrm rot="10800000">
              <a:off x="2338120"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0" name="Google Shape;1641;p5"/>
            <p:cNvSpPr/>
            <p:nvPr/>
          </p:nvSpPr>
          <p:spPr>
            <a:xfrm rot="10800000">
              <a:off x="2338120"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1" name="Google Shape;1642;p5"/>
            <p:cNvSpPr/>
            <p:nvPr/>
          </p:nvSpPr>
          <p:spPr>
            <a:xfrm rot="10800000">
              <a:off x="2338120"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2" name="Google Shape;1643;p5"/>
            <p:cNvSpPr/>
            <p:nvPr/>
          </p:nvSpPr>
          <p:spPr>
            <a:xfrm rot="10800000">
              <a:off x="2338120"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3" name="Google Shape;1644;p5"/>
            <p:cNvSpPr/>
            <p:nvPr/>
          </p:nvSpPr>
          <p:spPr>
            <a:xfrm rot="10800000">
              <a:off x="2338120"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4" name="Google Shape;1645;p5"/>
            <p:cNvSpPr/>
            <p:nvPr/>
          </p:nvSpPr>
          <p:spPr>
            <a:xfrm rot="10800000">
              <a:off x="2338120"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5" name="Google Shape;1646;p5"/>
            <p:cNvSpPr/>
            <p:nvPr/>
          </p:nvSpPr>
          <p:spPr>
            <a:xfrm rot="10800000">
              <a:off x="2338120"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6" name="Google Shape;1647;p5"/>
            <p:cNvSpPr/>
            <p:nvPr/>
          </p:nvSpPr>
          <p:spPr>
            <a:xfrm rot="10800000">
              <a:off x="2338120"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7" name="Google Shape;1648;p5"/>
            <p:cNvSpPr/>
            <p:nvPr/>
          </p:nvSpPr>
          <p:spPr>
            <a:xfrm rot="10800000">
              <a:off x="2338120"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8" name="Google Shape;1649;p5"/>
            <p:cNvSpPr/>
            <p:nvPr/>
          </p:nvSpPr>
          <p:spPr>
            <a:xfrm rot="10800000">
              <a:off x="2338120"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59" name="Google Shape;1650;p5"/>
            <p:cNvSpPr/>
            <p:nvPr/>
          </p:nvSpPr>
          <p:spPr>
            <a:xfrm rot="10800000">
              <a:off x="2338120"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0" name="Google Shape;1651;p5"/>
            <p:cNvSpPr/>
            <p:nvPr/>
          </p:nvSpPr>
          <p:spPr>
            <a:xfrm rot="10800000">
              <a:off x="2338120"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1" name="Google Shape;1652;p5"/>
            <p:cNvSpPr/>
            <p:nvPr/>
          </p:nvSpPr>
          <p:spPr>
            <a:xfrm rot="10800000">
              <a:off x="2338120"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2" name="Google Shape;1653;p5"/>
            <p:cNvSpPr/>
            <p:nvPr/>
          </p:nvSpPr>
          <p:spPr>
            <a:xfrm rot="10800000">
              <a:off x="2338120"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3" name="Google Shape;1654;p5"/>
            <p:cNvSpPr/>
            <p:nvPr/>
          </p:nvSpPr>
          <p:spPr>
            <a:xfrm rot="10800000">
              <a:off x="2338120"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4" name="Google Shape;1655;p5"/>
            <p:cNvSpPr/>
            <p:nvPr/>
          </p:nvSpPr>
          <p:spPr>
            <a:xfrm rot="10800000">
              <a:off x="2338120"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5" name="Google Shape;1656;p5"/>
            <p:cNvSpPr/>
            <p:nvPr/>
          </p:nvSpPr>
          <p:spPr>
            <a:xfrm rot="10800000">
              <a:off x="2338120" y="506589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6" name="Google Shape;1657;p5"/>
            <p:cNvSpPr/>
            <p:nvPr/>
          </p:nvSpPr>
          <p:spPr>
            <a:xfrm rot="10800000">
              <a:off x="2338120"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7" name="Google Shape;1658;p5"/>
            <p:cNvSpPr/>
            <p:nvPr/>
          </p:nvSpPr>
          <p:spPr>
            <a:xfrm rot="10800000">
              <a:off x="2338120"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8" name="Google Shape;1659;p5"/>
            <p:cNvSpPr/>
            <p:nvPr/>
          </p:nvSpPr>
          <p:spPr>
            <a:xfrm rot="10800000">
              <a:off x="2338120"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69" name="Google Shape;1660;p5"/>
            <p:cNvSpPr/>
            <p:nvPr/>
          </p:nvSpPr>
          <p:spPr>
            <a:xfrm rot="10800000">
              <a:off x="2338120"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0" name="Google Shape;1661;p5"/>
            <p:cNvSpPr/>
            <p:nvPr/>
          </p:nvSpPr>
          <p:spPr>
            <a:xfrm rot="10800000">
              <a:off x="2338120"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1" name="Google Shape;1662;p5"/>
            <p:cNvSpPr/>
            <p:nvPr/>
          </p:nvSpPr>
          <p:spPr>
            <a:xfrm rot="10800000">
              <a:off x="2338120"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2" name="Google Shape;1663;p5"/>
            <p:cNvSpPr/>
            <p:nvPr/>
          </p:nvSpPr>
          <p:spPr>
            <a:xfrm rot="10800000">
              <a:off x="2338120" y="1948402"/>
              <a:ext cx="314249"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3" name="Google Shape;1664;p5"/>
            <p:cNvSpPr/>
            <p:nvPr/>
          </p:nvSpPr>
          <p:spPr>
            <a:xfrm rot="10800000">
              <a:off x="2338120"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4" name="Google Shape;1665;p5"/>
            <p:cNvSpPr/>
            <p:nvPr/>
          </p:nvSpPr>
          <p:spPr>
            <a:xfrm rot="10800000">
              <a:off x="2338120"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5" name="Google Shape;1666;p5"/>
            <p:cNvSpPr/>
            <p:nvPr/>
          </p:nvSpPr>
          <p:spPr>
            <a:xfrm rot="10800000">
              <a:off x="2338120"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6" name="Google Shape;1667;p5"/>
            <p:cNvSpPr/>
            <p:nvPr/>
          </p:nvSpPr>
          <p:spPr>
            <a:xfrm rot="10800000">
              <a:off x="2338120"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7" name="Google Shape;1668;p5"/>
            <p:cNvSpPr/>
            <p:nvPr/>
          </p:nvSpPr>
          <p:spPr>
            <a:xfrm rot="10800000">
              <a:off x="2338120"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8" name="Google Shape;1669;p5"/>
            <p:cNvSpPr/>
            <p:nvPr/>
          </p:nvSpPr>
          <p:spPr>
            <a:xfrm rot="10800000">
              <a:off x="1948466"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79" name="Google Shape;1670;p5"/>
            <p:cNvSpPr/>
            <p:nvPr/>
          </p:nvSpPr>
          <p:spPr>
            <a:xfrm rot="10800000">
              <a:off x="1948466"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0" name="Google Shape;1671;p5"/>
            <p:cNvSpPr/>
            <p:nvPr/>
          </p:nvSpPr>
          <p:spPr>
            <a:xfrm rot="10800000">
              <a:off x="1948466"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1" name="Google Shape;1672;p5"/>
            <p:cNvSpPr/>
            <p:nvPr/>
          </p:nvSpPr>
          <p:spPr>
            <a:xfrm rot="10800000">
              <a:off x="1948466"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2" name="Google Shape;1673;p5"/>
            <p:cNvSpPr/>
            <p:nvPr/>
          </p:nvSpPr>
          <p:spPr>
            <a:xfrm rot="10800000">
              <a:off x="1948466"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3" name="Google Shape;1674;p5"/>
            <p:cNvSpPr/>
            <p:nvPr/>
          </p:nvSpPr>
          <p:spPr>
            <a:xfrm rot="10800000">
              <a:off x="1948466"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4" name="Google Shape;1675;p5"/>
            <p:cNvSpPr/>
            <p:nvPr/>
          </p:nvSpPr>
          <p:spPr>
            <a:xfrm rot="10800000">
              <a:off x="1948466"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5" name="Google Shape;1676;p5"/>
            <p:cNvSpPr/>
            <p:nvPr/>
          </p:nvSpPr>
          <p:spPr>
            <a:xfrm rot="10800000">
              <a:off x="1948466"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6" name="Google Shape;1677;p5"/>
            <p:cNvSpPr/>
            <p:nvPr/>
          </p:nvSpPr>
          <p:spPr>
            <a:xfrm rot="10800000">
              <a:off x="1948466" y="311743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7" name="Google Shape;1678;p5"/>
            <p:cNvSpPr/>
            <p:nvPr/>
          </p:nvSpPr>
          <p:spPr>
            <a:xfrm rot="10800000">
              <a:off x="1948466"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8" name="Google Shape;1679;p5"/>
            <p:cNvSpPr/>
            <p:nvPr/>
          </p:nvSpPr>
          <p:spPr>
            <a:xfrm rot="10800000">
              <a:off x="1948466"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89" name="Google Shape;1680;p5"/>
            <p:cNvSpPr/>
            <p:nvPr/>
          </p:nvSpPr>
          <p:spPr>
            <a:xfrm rot="10800000">
              <a:off x="1558747"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0" name="Google Shape;1681;p5"/>
            <p:cNvSpPr/>
            <p:nvPr/>
          </p:nvSpPr>
          <p:spPr>
            <a:xfrm rot="10800000">
              <a:off x="1558747"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1" name="Google Shape;1682;p5"/>
            <p:cNvSpPr/>
            <p:nvPr/>
          </p:nvSpPr>
          <p:spPr>
            <a:xfrm rot="10800000">
              <a:off x="1558747" y="662458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2" name="Google Shape;1683;p5"/>
            <p:cNvSpPr/>
            <p:nvPr/>
          </p:nvSpPr>
          <p:spPr>
            <a:xfrm rot="10800000">
              <a:off x="1169092"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3" name="Google Shape;1684;p5"/>
            <p:cNvSpPr/>
            <p:nvPr/>
          </p:nvSpPr>
          <p:spPr>
            <a:xfrm rot="10800000">
              <a:off x="779373"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4" name="Google Shape;1685;p5"/>
            <p:cNvSpPr/>
            <p:nvPr/>
          </p:nvSpPr>
          <p:spPr>
            <a:xfrm rot="10800000">
              <a:off x="779373"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5" name="Google Shape;1686;p5"/>
            <p:cNvSpPr/>
            <p:nvPr/>
          </p:nvSpPr>
          <p:spPr>
            <a:xfrm rot="10800000">
              <a:off x="0" y="11300822"/>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698" name="Google Shape;1687;p5"/>
          <p:cNvGrpSpPr/>
          <p:nvPr/>
        </p:nvGrpSpPr>
        <p:grpSpPr>
          <a:xfrm>
            <a:off x="20486537" y="76551"/>
            <a:ext cx="2652372" cy="13173821"/>
            <a:chOff x="0" y="0"/>
            <a:chExt cx="2652370" cy="13173819"/>
          </a:xfrm>
        </p:grpSpPr>
        <p:sp>
          <p:nvSpPr>
            <p:cNvPr id="597" name="Google Shape;1688;p5"/>
            <p:cNvSpPr/>
            <p:nvPr/>
          </p:nvSpPr>
          <p:spPr>
            <a:xfrm rot="10800000">
              <a:off x="2338122"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8" name="Google Shape;1689;p5"/>
            <p:cNvSpPr/>
            <p:nvPr/>
          </p:nvSpPr>
          <p:spPr>
            <a:xfrm rot="10800000">
              <a:off x="2338122"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599" name="Google Shape;1690;p5"/>
            <p:cNvSpPr/>
            <p:nvPr/>
          </p:nvSpPr>
          <p:spPr>
            <a:xfrm rot="10800000">
              <a:off x="2338122"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0" name="Google Shape;1691;p5"/>
            <p:cNvSpPr/>
            <p:nvPr/>
          </p:nvSpPr>
          <p:spPr>
            <a:xfrm rot="10800000">
              <a:off x="2338122"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1" name="Google Shape;1692;p5"/>
            <p:cNvSpPr/>
            <p:nvPr/>
          </p:nvSpPr>
          <p:spPr>
            <a:xfrm rot="10800000">
              <a:off x="2338122"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2" name="Google Shape;1693;p5"/>
            <p:cNvSpPr/>
            <p:nvPr/>
          </p:nvSpPr>
          <p:spPr>
            <a:xfrm rot="10800000">
              <a:off x="2338122"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3" name="Google Shape;1694;p5"/>
            <p:cNvSpPr/>
            <p:nvPr/>
          </p:nvSpPr>
          <p:spPr>
            <a:xfrm rot="10800000">
              <a:off x="2338122"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4" name="Google Shape;1695;p5"/>
            <p:cNvSpPr/>
            <p:nvPr/>
          </p:nvSpPr>
          <p:spPr>
            <a:xfrm rot="10800000">
              <a:off x="1948403"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5" name="Google Shape;1696;p5"/>
            <p:cNvSpPr/>
            <p:nvPr/>
          </p:nvSpPr>
          <p:spPr>
            <a:xfrm rot="10800000">
              <a:off x="1948403" y="1091110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6" name="Google Shape;1697;p5"/>
            <p:cNvSpPr/>
            <p:nvPr/>
          </p:nvSpPr>
          <p:spPr>
            <a:xfrm rot="10800000">
              <a:off x="1948403"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7" name="Google Shape;1698;p5"/>
            <p:cNvSpPr/>
            <p:nvPr/>
          </p:nvSpPr>
          <p:spPr>
            <a:xfrm rot="10800000">
              <a:off x="1948403"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8" name="Google Shape;1699;p5"/>
            <p:cNvSpPr/>
            <p:nvPr/>
          </p:nvSpPr>
          <p:spPr>
            <a:xfrm rot="10800000">
              <a:off x="1948403"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09" name="Google Shape;1700;p5"/>
            <p:cNvSpPr/>
            <p:nvPr/>
          </p:nvSpPr>
          <p:spPr>
            <a:xfrm rot="10800000">
              <a:off x="1948403"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0" name="Google Shape;1701;p5"/>
            <p:cNvSpPr/>
            <p:nvPr/>
          </p:nvSpPr>
          <p:spPr>
            <a:xfrm rot="10800000">
              <a:off x="1948403"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1" name="Google Shape;1702;p5"/>
            <p:cNvSpPr/>
            <p:nvPr/>
          </p:nvSpPr>
          <p:spPr>
            <a:xfrm rot="10800000">
              <a:off x="1948403"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2" name="Google Shape;1703;p5"/>
            <p:cNvSpPr/>
            <p:nvPr/>
          </p:nvSpPr>
          <p:spPr>
            <a:xfrm rot="10800000">
              <a:off x="1948403"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3" name="Google Shape;1704;p5"/>
            <p:cNvSpPr/>
            <p:nvPr/>
          </p:nvSpPr>
          <p:spPr>
            <a:xfrm rot="10800000">
              <a:off x="1948403"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4" name="Google Shape;1705;p5"/>
            <p:cNvSpPr/>
            <p:nvPr/>
          </p:nvSpPr>
          <p:spPr>
            <a:xfrm rot="10800000">
              <a:off x="1948403"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5" name="Google Shape;1706;p5"/>
            <p:cNvSpPr/>
            <p:nvPr/>
          </p:nvSpPr>
          <p:spPr>
            <a:xfrm rot="10800000">
              <a:off x="1948403"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6" name="Google Shape;1707;p5"/>
            <p:cNvSpPr/>
            <p:nvPr/>
          </p:nvSpPr>
          <p:spPr>
            <a:xfrm rot="10800000">
              <a:off x="1948403"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7" name="Google Shape;1708;p5"/>
            <p:cNvSpPr/>
            <p:nvPr/>
          </p:nvSpPr>
          <p:spPr>
            <a:xfrm rot="10800000">
              <a:off x="1948403"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8" name="Google Shape;1709;p5"/>
            <p:cNvSpPr/>
            <p:nvPr/>
          </p:nvSpPr>
          <p:spPr>
            <a:xfrm rot="10800000">
              <a:off x="1948403"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19" name="Google Shape;1710;p5"/>
            <p:cNvSpPr/>
            <p:nvPr/>
          </p:nvSpPr>
          <p:spPr>
            <a:xfrm rot="10800000">
              <a:off x="1948403"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0" name="Google Shape;1711;p5"/>
            <p:cNvSpPr/>
            <p:nvPr/>
          </p:nvSpPr>
          <p:spPr>
            <a:xfrm rot="10800000">
              <a:off x="1948403"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1" name="Google Shape;1712;p5"/>
            <p:cNvSpPr/>
            <p:nvPr/>
          </p:nvSpPr>
          <p:spPr>
            <a:xfrm rot="10800000">
              <a:off x="1948403"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2" name="Google Shape;1713;p5"/>
            <p:cNvSpPr/>
            <p:nvPr/>
          </p:nvSpPr>
          <p:spPr>
            <a:xfrm rot="10800000">
              <a:off x="1948403"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3" name="Google Shape;1714;p5"/>
            <p:cNvSpPr/>
            <p:nvPr/>
          </p:nvSpPr>
          <p:spPr>
            <a:xfrm rot="10800000">
              <a:off x="1558748"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4" name="Google Shape;1715;p5"/>
            <p:cNvSpPr/>
            <p:nvPr/>
          </p:nvSpPr>
          <p:spPr>
            <a:xfrm rot="10800000">
              <a:off x="1558748"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5" name="Google Shape;1716;p5"/>
            <p:cNvSpPr/>
            <p:nvPr/>
          </p:nvSpPr>
          <p:spPr>
            <a:xfrm rot="10800000">
              <a:off x="1558748"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6" name="Google Shape;1717;p5"/>
            <p:cNvSpPr/>
            <p:nvPr/>
          </p:nvSpPr>
          <p:spPr>
            <a:xfrm rot="10800000">
              <a:off x="1558748"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7" name="Google Shape;1718;p5"/>
            <p:cNvSpPr/>
            <p:nvPr/>
          </p:nvSpPr>
          <p:spPr>
            <a:xfrm rot="10800000">
              <a:off x="1558748"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8" name="Google Shape;1719;p5"/>
            <p:cNvSpPr/>
            <p:nvPr/>
          </p:nvSpPr>
          <p:spPr>
            <a:xfrm rot="10800000">
              <a:off x="1558748"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29" name="Google Shape;1720;p5"/>
            <p:cNvSpPr/>
            <p:nvPr/>
          </p:nvSpPr>
          <p:spPr>
            <a:xfrm rot="10800000">
              <a:off x="1558748"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0" name="Google Shape;1721;p5"/>
            <p:cNvSpPr/>
            <p:nvPr/>
          </p:nvSpPr>
          <p:spPr>
            <a:xfrm rot="10800000">
              <a:off x="1558748" y="81833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1" name="Google Shape;1722;p5"/>
            <p:cNvSpPr/>
            <p:nvPr/>
          </p:nvSpPr>
          <p:spPr>
            <a:xfrm rot="10800000">
              <a:off x="1558748"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2" name="Google Shape;1723;p5"/>
            <p:cNvSpPr/>
            <p:nvPr/>
          </p:nvSpPr>
          <p:spPr>
            <a:xfrm rot="10800000">
              <a:off x="1558748" y="7403954"/>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3" name="Google Shape;1724;p5"/>
            <p:cNvSpPr/>
            <p:nvPr/>
          </p:nvSpPr>
          <p:spPr>
            <a:xfrm rot="10800000">
              <a:off x="1558748"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4" name="Google Shape;1725;p5"/>
            <p:cNvSpPr/>
            <p:nvPr/>
          </p:nvSpPr>
          <p:spPr>
            <a:xfrm rot="10800000">
              <a:off x="1558748"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5" name="Google Shape;1726;p5"/>
            <p:cNvSpPr/>
            <p:nvPr/>
          </p:nvSpPr>
          <p:spPr>
            <a:xfrm rot="10800000">
              <a:off x="1558748"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6" name="Google Shape;1727;p5"/>
            <p:cNvSpPr/>
            <p:nvPr/>
          </p:nvSpPr>
          <p:spPr>
            <a:xfrm rot="10800000">
              <a:off x="1558748"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7" name="Google Shape;1728;p5"/>
            <p:cNvSpPr/>
            <p:nvPr/>
          </p:nvSpPr>
          <p:spPr>
            <a:xfrm rot="10800000">
              <a:off x="1558748"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8" name="Google Shape;1729;p5"/>
            <p:cNvSpPr/>
            <p:nvPr/>
          </p:nvSpPr>
          <p:spPr>
            <a:xfrm rot="10800000">
              <a:off x="1558748"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39" name="Google Shape;1730;p5"/>
            <p:cNvSpPr/>
            <p:nvPr/>
          </p:nvSpPr>
          <p:spPr>
            <a:xfrm rot="10800000">
              <a:off x="1558748"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0" name="Google Shape;1731;p5"/>
            <p:cNvSpPr/>
            <p:nvPr/>
          </p:nvSpPr>
          <p:spPr>
            <a:xfrm rot="10800000">
              <a:off x="1558748"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1" name="Google Shape;1732;p5"/>
            <p:cNvSpPr/>
            <p:nvPr/>
          </p:nvSpPr>
          <p:spPr>
            <a:xfrm rot="10800000">
              <a:off x="1558748"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2" name="Google Shape;1733;p5"/>
            <p:cNvSpPr/>
            <p:nvPr/>
          </p:nvSpPr>
          <p:spPr>
            <a:xfrm rot="10800000">
              <a:off x="1558748"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3" name="Google Shape;1734;p5"/>
            <p:cNvSpPr/>
            <p:nvPr/>
          </p:nvSpPr>
          <p:spPr>
            <a:xfrm rot="10800000">
              <a:off x="1558748"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4" name="Google Shape;1735;p5"/>
            <p:cNvSpPr/>
            <p:nvPr/>
          </p:nvSpPr>
          <p:spPr>
            <a:xfrm rot="10800000">
              <a:off x="1558748" y="19484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5" name="Google Shape;1736;p5"/>
            <p:cNvSpPr/>
            <p:nvPr/>
          </p:nvSpPr>
          <p:spPr>
            <a:xfrm rot="10800000">
              <a:off x="1558748"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6" name="Google Shape;1737;p5"/>
            <p:cNvSpPr/>
            <p:nvPr/>
          </p:nvSpPr>
          <p:spPr>
            <a:xfrm rot="10800000">
              <a:off x="1558748"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7" name="Google Shape;1738;p5"/>
            <p:cNvSpPr/>
            <p:nvPr/>
          </p:nvSpPr>
          <p:spPr>
            <a:xfrm rot="10800000">
              <a:off x="1558748"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8" name="Google Shape;1739;p5"/>
            <p:cNvSpPr/>
            <p:nvPr/>
          </p:nvSpPr>
          <p:spPr>
            <a:xfrm rot="10800000">
              <a:off x="1558748" y="0"/>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49" name="Google Shape;1740;p5"/>
            <p:cNvSpPr/>
            <p:nvPr/>
          </p:nvSpPr>
          <p:spPr>
            <a:xfrm rot="10800000">
              <a:off x="1169028" y="1246985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0" name="Google Shape;1741;p5"/>
            <p:cNvSpPr/>
            <p:nvPr/>
          </p:nvSpPr>
          <p:spPr>
            <a:xfrm rot="10800000">
              <a:off x="1169028" y="1130082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1" name="Google Shape;1742;p5"/>
            <p:cNvSpPr/>
            <p:nvPr/>
          </p:nvSpPr>
          <p:spPr>
            <a:xfrm rot="10800000">
              <a:off x="1169028" y="1091110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2" name="Google Shape;1743;p5"/>
            <p:cNvSpPr/>
            <p:nvPr/>
          </p:nvSpPr>
          <p:spPr>
            <a:xfrm rot="10800000">
              <a:off x="1169028" y="10521450"/>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3" name="Google Shape;1744;p5"/>
            <p:cNvSpPr/>
            <p:nvPr/>
          </p:nvSpPr>
          <p:spPr>
            <a:xfrm rot="10800000">
              <a:off x="1169028" y="97420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4" name="Google Shape;1745;p5"/>
            <p:cNvSpPr/>
            <p:nvPr/>
          </p:nvSpPr>
          <p:spPr>
            <a:xfrm rot="10800000">
              <a:off x="1169028" y="896270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5" name="Google Shape;1746;p5"/>
            <p:cNvSpPr/>
            <p:nvPr/>
          </p:nvSpPr>
          <p:spPr>
            <a:xfrm rot="10800000">
              <a:off x="1169028" y="857304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6" name="Google Shape;1747;p5"/>
            <p:cNvSpPr/>
            <p:nvPr/>
          </p:nvSpPr>
          <p:spPr>
            <a:xfrm rot="10800000">
              <a:off x="1169028" y="81833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7" name="Google Shape;1748;p5"/>
            <p:cNvSpPr/>
            <p:nvPr/>
          </p:nvSpPr>
          <p:spPr>
            <a:xfrm rot="10800000">
              <a:off x="1169028" y="7403954"/>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8" name="Google Shape;1749;p5"/>
            <p:cNvSpPr/>
            <p:nvPr/>
          </p:nvSpPr>
          <p:spPr>
            <a:xfrm rot="10800000">
              <a:off x="1169028" y="6624580"/>
              <a:ext cx="314250"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59" name="Google Shape;1750;p5"/>
            <p:cNvSpPr/>
            <p:nvPr/>
          </p:nvSpPr>
          <p:spPr>
            <a:xfrm rot="10800000">
              <a:off x="1169028" y="584527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0" name="Google Shape;1751;p5"/>
            <p:cNvSpPr/>
            <p:nvPr/>
          </p:nvSpPr>
          <p:spPr>
            <a:xfrm rot="10800000">
              <a:off x="1169028" y="506589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1" name="Google Shape;1752;p5"/>
            <p:cNvSpPr/>
            <p:nvPr/>
          </p:nvSpPr>
          <p:spPr>
            <a:xfrm rot="10800000">
              <a:off x="1169028" y="467617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2" name="Google Shape;1753;p5"/>
            <p:cNvSpPr/>
            <p:nvPr/>
          </p:nvSpPr>
          <p:spPr>
            <a:xfrm rot="10800000">
              <a:off x="1169028" y="3507149"/>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3" name="Google Shape;1754;p5"/>
            <p:cNvSpPr/>
            <p:nvPr/>
          </p:nvSpPr>
          <p:spPr>
            <a:xfrm rot="10800000">
              <a:off x="1169028" y="3117430"/>
              <a:ext cx="314250"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4" name="Google Shape;1755;p5"/>
            <p:cNvSpPr/>
            <p:nvPr/>
          </p:nvSpPr>
          <p:spPr>
            <a:xfrm rot="10800000">
              <a:off x="1169028" y="27277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5" name="Google Shape;1756;p5"/>
            <p:cNvSpPr/>
            <p:nvPr/>
          </p:nvSpPr>
          <p:spPr>
            <a:xfrm rot="10800000">
              <a:off x="1169028" y="233812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6" name="Google Shape;1757;p5"/>
            <p:cNvSpPr/>
            <p:nvPr/>
          </p:nvSpPr>
          <p:spPr>
            <a:xfrm rot="10800000">
              <a:off x="1169028" y="194840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7" name="Google Shape;1758;p5"/>
            <p:cNvSpPr/>
            <p:nvPr/>
          </p:nvSpPr>
          <p:spPr>
            <a:xfrm rot="10800000">
              <a:off x="1169028" y="11690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8" name="Google Shape;1759;p5"/>
            <p:cNvSpPr/>
            <p:nvPr/>
          </p:nvSpPr>
          <p:spPr>
            <a:xfrm rot="10800000">
              <a:off x="1169028" y="77937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69" name="Google Shape;1760;p5"/>
            <p:cNvSpPr/>
            <p:nvPr/>
          </p:nvSpPr>
          <p:spPr>
            <a:xfrm rot="10800000">
              <a:off x="779374"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0" name="Google Shape;1761;p5"/>
            <p:cNvSpPr/>
            <p:nvPr/>
          </p:nvSpPr>
          <p:spPr>
            <a:xfrm rot="10800000">
              <a:off x="779374"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1" name="Google Shape;1762;p5"/>
            <p:cNvSpPr/>
            <p:nvPr/>
          </p:nvSpPr>
          <p:spPr>
            <a:xfrm rot="10800000">
              <a:off x="779374"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2" name="Google Shape;1763;p5"/>
            <p:cNvSpPr/>
            <p:nvPr/>
          </p:nvSpPr>
          <p:spPr>
            <a:xfrm rot="10800000">
              <a:off x="779374"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3" name="Google Shape;1764;p5"/>
            <p:cNvSpPr/>
            <p:nvPr/>
          </p:nvSpPr>
          <p:spPr>
            <a:xfrm rot="10800000">
              <a:off x="779374"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4" name="Google Shape;1765;p5"/>
            <p:cNvSpPr/>
            <p:nvPr/>
          </p:nvSpPr>
          <p:spPr>
            <a:xfrm rot="10800000">
              <a:off x="779374"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5" name="Google Shape;1766;p5"/>
            <p:cNvSpPr/>
            <p:nvPr/>
          </p:nvSpPr>
          <p:spPr>
            <a:xfrm rot="10800000">
              <a:off x="779374"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6" name="Google Shape;1767;p5"/>
            <p:cNvSpPr/>
            <p:nvPr/>
          </p:nvSpPr>
          <p:spPr>
            <a:xfrm rot="10800000">
              <a:off x="779374"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7" name="Google Shape;1768;p5"/>
            <p:cNvSpPr/>
            <p:nvPr/>
          </p:nvSpPr>
          <p:spPr>
            <a:xfrm rot="10800000">
              <a:off x="779374"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8" name="Google Shape;1769;p5"/>
            <p:cNvSpPr/>
            <p:nvPr/>
          </p:nvSpPr>
          <p:spPr>
            <a:xfrm rot="10800000">
              <a:off x="779374"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79" name="Google Shape;1770;p5"/>
            <p:cNvSpPr/>
            <p:nvPr/>
          </p:nvSpPr>
          <p:spPr>
            <a:xfrm rot="10800000">
              <a:off x="779374"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0" name="Google Shape;1771;p5"/>
            <p:cNvSpPr/>
            <p:nvPr/>
          </p:nvSpPr>
          <p:spPr>
            <a:xfrm rot="10800000">
              <a:off x="779374"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1" name="Google Shape;1772;p5"/>
            <p:cNvSpPr/>
            <p:nvPr/>
          </p:nvSpPr>
          <p:spPr>
            <a:xfrm rot="10800000">
              <a:off x="779374"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2" name="Google Shape;1773;p5"/>
            <p:cNvSpPr/>
            <p:nvPr/>
          </p:nvSpPr>
          <p:spPr>
            <a:xfrm rot="10800000">
              <a:off x="779374"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3" name="Google Shape;1774;p5"/>
            <p:cNvSpPr/>
            <p:nvPr/>
          </p:nvSpPr>
          <p:spPr>
            <a:xfrm rot="10800000">
              <a:off x="779374"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4" name="Google Shape;1775;p5"/>
            <p:cNvSpPr/>
            <p:nvPr/>
          </p:nvSpPr>
          <p:spPr>
            <a:xfrm rot="10800000">
              <a:off x="779374"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5" name="Google Shape;1776;p5"/>
            <p:cNvSpPr/>
            <p:nvPr/>
          </p:nvSpPr>
          <p:spPr>
            <a:xfrm rot="10800000">
              <a:off x="779374"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6" name="Google Shape;1777;p5"/>
            <p:cNvSpPr/>
            <p:nvPr/>
          </p:nvSpPr>
          <p:spPr>
            <a:xfrm rot="10800000">
              <a:off x="779374"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7" name="Google Shape;1778;p5"/>
            <p:cNvSpPr/>
            <p:nvPr/>
          </p:nvSpPr>
          <p:spPr>
            <a:xfrm rot="10800000">
              <a:off x="389654" y="12859506"/>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8" name="Google Shape;1779;p5"/>
            <p:cNvSpPr/>
            <p:nvPr/>
          </p:nvSpPr>
          <p:spPr>
            <a:xfrm rot="10800000">
              <a:off x="389654" y="10521450"/>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89" name="Google Shape;1780;p5"/>
            <p:cNvSpPr/>
            <p:nvPr/>
          </p:nvSpPr>
          <p:spPr>
            <a:xfrm rot="10800000">
              <a:off x="389654" y="8573047"/>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0" name="Google Shape;1781;p5"/>
            <p:cNvSpPr/>
            <p:nvPr/>
          </p:nvSpPr>
          <p:spPr>
            <a:xfrm rot="10800000">
              <a:off x="389654" y="6624580"/>
              <a:ext cx="314314"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1" name="Google Shape;1782;p5"/>
            <p:cNvSpPr/>
            <p:nvPr/>
          </p:nvSpPr>
          <p:spPr>
            <a:xfrm rot="10800000">
              <a:off x="389654" y="4286523"/>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2" name="Google Shape;1783;p5"/>
            <p:cNvSpPr/>
            <p:nvPr/>
          </p:nvSpPr>
          <p:spPr>
            <a:xfrm rot="10800000">
              <a:off x="389654" y="2338121"/>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3" name="Google Shape;1784;p5"/>
            <p:cNvSpPr/>
            <p:nvPr/>
          </p:nvSpPr>
          <p:spPr>
            <a:xfrm rot="10800000">
              <a:off x="389654" y="1948402"/>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4" name="Google Shape;1785;p5"/>
            <p:cNvSpPr/>
            <p:nvPr/>
          </p:nvSpPr>
          <p:spPr>
            <a:xfrm rot="10800000">
              <a:off x="389654" y="389654"/>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5" name="Google Shape;1786;p5"/>
            <p:cNvSpPr/>
            <p:nvPr/>
          </p:nvSpPr>
          <p:spPr>
            <a:xfrm rot="10800000">
              <a:off x="0"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6" name="Google Shape;1787;p5"/>
            <p:cNvSpPr/>
            <p:nvPr/>
          </p:nvSpPr>
          <p:spPr>
            <a:xfrm rot="10800000">
              <a:off x="0"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697" name="Google Shape;1788;p5"/>
            <p:cNvSpPr/>
            <p:nvPr/>
          </p:nvSpPr>
          <p:spPr>
            <a:xfrm rot="10800000">
              <a:off x="0"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749" name="Google Shape;1789;p5"/>
          <p:cNvGrpSpPr/>
          <p:nvPr/>
        </p:nvGrpSpPr>
        <p:grpSpPr>
          <a:xfrm>
            <a:off x="20486537" y="76551"/>
            <a:ext cx="3042024" cy="13563474"/>
            <a:chOff x="0" y="0"/>
            <a:chExt cx="3042023" cy="13563473"/>
          </a:xfrm>
        </p:grpSpPr>
        <p:sp>
          <p:nvSpPr>
            <p:cNvPr id="699" name="Google Shape;1790;p5"/>
            <p:cNvSpPr/>
            <p:nvPr/>
          </p:nvSpPr>
          <p:spPr>
            <a:xfrm rot="10800000">
              <a:off x="2727775"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0" name="Google Shape;1791;p5"/>
            <p:cNvSpPr/>
            <p:nvPr/>
          </p:nvSpPr>
          <p:spPr>
            <a:xfrm rot="10800000">
              <a:off x="2727775"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1" name="Google Shape;1792;p5"/>
            <p:cNvSpPr/>
            <p:nvPr/>
          </p:nvSpPr>
          <p:spPr>
            <a:xfrm rot="10800000">
              <a:off x="2727775"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2" name="Google Shape;1793;p5"/>
            <p:cNvSpPr/>
            <p:nvPr/>
          </p:nvSpPr>
          <p:spPr>
            <a:xfrm rot="10800000">
              <a:off x="2727775"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3" name="Google Shape;1794;p5"/>
            <p:cNvSpPr/>
            <p:nvPr/>
          </p:nvSpPr>
          <p:spPr>
            <a:xfrm rot="10800000">
              <a:off x="2338120"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4" name="Google Shape;1795;p5"/>
            <p:cNvSpPr/>
            <p:nvPr/>
          </p:nvSpPr>
          <p:spPr>
            <a:xfrm rot="10800000">
              <a:off x="2338120"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5" name="Google Shape;1796;p5"/>
            <p:cNvSpPr/>
            <p:nvPr/>
          </p:nvSpPr>
          <p:spPr>
            <a:xfrm rot="10800000">
              <a:off x="2338120"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6" name="Google Shape;1797;p5"/>
            <p:cNvSpPr/>
            <p:nvPr/>
          </p:nvSpPr>
          <p:spPr>
            <a:xfrm rot="10800000">
              <a:off x="2338120"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7" name="Google Shape;1798;p5"/>
            <p:cNvSpPr/>
            <p:nvPr/>
          </p:nvSpPr>
          <p:spPr>
            <a:xfrm rot="10800000">
              <a:off x="2338120"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8" name="Google Shape;1799;p5"/>
            <p:cNvSpPr/>
            <p:nvPr/>
          </p:nvSpPr>
          <p:spPr>
            <a:xfrm rot="10800000">
              <a:off x="2338120"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09" name="Google Shape;1800;p5"/>
            <p:cNvSpPr/>
            <p:nvPr/>
          </p:nvSpPr>
          <p:spPr>
            <a:xfrm rot="10800000">
              <a:off x="2338120"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0" name="Google Shape;1801;p5"/>
            <p:cNvSpPr/>
            <p:nvPr/>
          </p:nvSpPr>
          <p:spPr>
            <a:xfrm rot="10800000">
              <a:off x="2338120"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1" name="Google Shape;1802;p5"/>
            <p:cNvSpPr/>
            <p:nvPr/>
          </p:nvSpPr>
          <p:spPr>
            <a:xfrm rot="10800000">
              <a:off x="2338120"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2" name="Google Shape;1803;p5"/>
            <p:cNvSpPr/>
            <p:nvPr/>
          </p:nvSpPr>
          <p:spPr>
            <a:xfrm rot="10800000">
              <a:off x="2338120"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3" name="Google Shape;1804;p5"/>
            <p:cNvSpPr/>
            <p:nvPr/>
          </p:nvSpPr>
          <p:spPr>
            <a:xfrm rot="10800000">
              <a:off x="2338120"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4" name="Google Shape;1805;p5"/>
            <p:cNvSpPr/>
            <p:nvPr/>
          </p:nvSpPr>
          <p:spPr>
            <a:xfrm rot="10800000">
              <a:off x="2338120"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5" name="Google Shape;1806;p5"/>
            <p:cNvSpPr/>
            <p:nvPr/>
          </p:nvSpPr>
          <p:spPr>
            <a:xfrm rot="10800000">
              <a:off x="2338120"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6" name="Google Shape;1807;p5"/>
            <p:cNvSpPr/>
            <p:nvPr/>
          </p:nvSpPr>
          <p:spPr>
            <a:xfrm rot="10800000">
              <a:off x="2338120"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7" name="Google Shape;1808;p5"/>
            <p:cNvSpPr/>
            <p:nvPr/>
          </p:nvSpPr>
          <p:spPr>
            <a:xfrm rot="10800000">
              <a:off x="2338120"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8" name="Google Shape;1809;p5"/>
            <p:cNvSpPr/>
            <p:nvPr/>
          </p:nvSpPr>
          <p:spPr>
            <a:xfrm rot="10800000">
              <a:off x="2338120"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19" name="Google Shape;1810;p5"/>
            <p:cNvSpPr/>
            <p:nvPr/>
          </p:nvSpPr>
          <p:spPr>
            <a:xfrm rot="10800000">
              <a:off x="2338120"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0" name="Google Shape;1811;p5"/>
            <p:cNvSpPr/>
            <p:nvPr/>
          </p:nvSpPr>
          <p:spPr>
            <a:xfrm rot="10800000">
              <a:off x="1948401"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1" name="Google Shape;1812;p5"/>
            <p:cNvSpPr/>
            <p:nvPr/>
          </p:nvSpPr>
          <p:spPr>
            <a:xfrm rot="10800000">
              <a:off x="1948401"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2" name="Google Shape;1813;p5"/>
            <p:cNvSpPr/>
            <p:nvPr/>
          </p:nvSpPr>
          <p:spPr>
            <a:xfrm rot="10800000">
              <a:off x="1948401"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3" name="Google Shape;1814;p5"/>
            <p:cNvSpPr/>
            <p:nvPr/>
          </p:nvSpPr>
          <p:spPr>
            <a:xfrm rot="10800000">
              <a:off x="1948401"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4" name="Google Shape;1815;p5"/>
            <p:cNvSpPr/>
            <p:nvPr/>
          </p:nvSpPr>
          <p:spPr>
            <a:xfrm rot="10800000">
              <a:off x="1948401"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5" name="Google Shape;1816;p5"/>
            <p:cNvSpPr/>
            <p:nvPr/>
          </p:nvSpPr>
          <p:spPr>
            <a:xfrm rot="10800000">
              <a:off x="1948401"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6" name="Google Shape;1817;p5"/>
            <p:cNvSpPr/>
            <p:nvPr/>
          </p:nvSpPr>
          <p:spPr>
            <a:xfrm rot="10800000">
              <a:off x="1948401"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7" name="Google Shape;1818;p5"/>
            <p:cNvSpPr/>
            <p:nvPr/>
          </p:nvSpPr>
          <p:spPr>
            <a:xfrm rot="10800000">
              <a:off x="1948401"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8" name="Google Shape;1819;p5"/>
            <p:cNvSpPr/>
            <p:nvPr/>
          </p:nvSpPr>
          <p:spPr>
            <a:xfrm rot="10800000">
              <a:off x="1948401"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29" name="Google Shape;1820;p5"/>
            <p:cNvSpPr/>
            <p:nvPr/>
          </p:nvSpPr>
          <p:spPr>
            <a:xfrm rot="10800000">
              <a:off x="1948401"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0" name="Google Shape;1821;p5"/>
            <p:cNvSpPr/>
            <p:nvPr/>
          </p:nvSpPr>
          <p:spPr>
            <a:xfrm rot="10800000">
              <a:off x="1948401"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1" name="Google Shape;1822;p5"/>
            <p:cNvSpPr/>
            <p:nvPr/>
          </p:nvSpPr>
          <p:spPr>
            <a:xfrm rot="10800000">
              <a:off x="1948401"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2" name="Google Shape;1823;p5"/>
            <p:cNvSpPr/>
            <p:nvPr/>
          </p:nvSpPr>
          <p:spPr>
            <a:xfrm rot="10800000">
              <a:off x="1948401"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3" name="Google Shape;1824;p5"/>
            <p:cNvSpPr/>
            <p:nvPr/>
          </p:nvSpPr>
          <p:spPr>
            <a:xfrm rot="10800000">
              <a:off x="1558747"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4" name="Google Shape;1825;p5"/>
            <p:cNvSpPr/>
            <p:nvPr/>
          </p:nvSpPr>
          <p:spPr>
            <a:xfrm rot="10800000">
              <a:off x="1558747"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5" name="Google Shape;1826;p5"/>
            <p:cNvSpPr/>
            <p:nvPr/>
          </p:nvSpPr>
          <p:spPr>
            <a:xfrm rot="10800000">
              <a:off x="1558747"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6" name="Google Shape;1827;p5"/>
            <p:cNvSpPr/>
            <p:nvPr/>
          </p:nvSpPr>
          <p:spPr>
            <a:xfrm rot="10800000">
              <a:off x="1558747"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7" name="Google Shape;1828;p5"/>
            <p:cNvSpPr/>
            <p:nvPr/>
          </p:nvSpPr>
          <p:spPr>
            <a:xfrm rot="10800000">
              <a:off x="1558747"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8" name="Google Shape;1829;p5"/>
            <p:cNvSpPr/>
            <p:nvPr/>
          </p:nvSpPr>
          <p:spPr>
            <a:xfrm rot="10800000">
              <a:off x="1558747"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39" name="Google Shape;1830;p5"/>
            <p:cNvSpPr/>
            <p:nvPr/>
          </p:nvSpPr>
          <p:spPr>
            <a:xfrm rot="10800000">
              <a:off x="1558747"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0" name="Google Shape;1831;p5"/>
            <p:cNvSpPr/>
            <p:nvPr/>
          </p:nvSpPr>
          <p:spPr>
            <a:xfrm rot="10800000">
              <a:off x="1558747"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1" name="Google Shape;1832;p5"/>
            <p:cNvSpPr/>
            <p:nvPr/>
          </p:nvSpPr>
          <p:spPr>
            <a:xfrm rot="10800000">
              <a:off x="1169028" y="1324922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2" name="Google Shape;1833;p5"/>
            <p:cNvSpPr/>
            <p:nvPr/>
          </p:nvSpPr>
          <p:spPr>
            <a:xfrm rot="10800000">
              <a:off x="1169028" y="1208019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3" name="Google Shape;1834;p5"/>
            <p:cNvSpPr/>
            <p:nvPr/>
          </p:nvSpPr>
          <p:spPr>
            <a:xfrm rot="10800000">
              <a:off x="1169028" y="779367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4" name="Google Shape;1835;p5"/>
            <p:cNvSpPr/>
            <p:nvPr/>
          </p:nvSpPr>
          <p:spPr>
            <a:xfrm rot="10800000">
              <a:off x="1169028" y="5455551"/>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5" name="Google Shape;1836;p5"/>
            <p:cNvSpPr/>
            <p:nvPr/>
          </p:nvSpPr>
          <p:spPr>
            <a:xfrm rot="10800000">
              <a:off x="1169028" y="428652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6" name="Google Shape;1837;p5"/>
            <p:cNvSpPr/>
            <p:nvPr/>
          </p:nvSpPr>
          <p:spPr>
            <a:xfrm rot="10800000">
              <a:off x="779373"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7" name="Google Shape;1838;p5"/>
            <p:cNvSpPr/>
            <p:nvPr/>
          </p:nvSpPr>
          <p:spPr>
            <a:xfrm rot="10800000">
              <a:off x="779373"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48" name="Google Shape;1839;p5"/>
            <p:cNvSpPr/>
            <p:nvPr/>
          </p:nvSpPr>
          <p:spPr>
            <a:xfrm rot="10800000">
              <a:off x="0" y="1169028"/>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sp>
        <p:nvSpPr>
          <p:cNvPr id="750" name="Slide Number"/>
          <p:cNvSpPr txBox="1"/>
          <p:nvPr>
            <p:ph type="sldNum" sz="quarter" idx="2"/>
          </p:nvPr>
        </p:nvSpPr>
        <p:spPr>
          <a:xfrm>
            <a:off x="244082" y="12626902"/>
            <a:ext cx="952341" cy="970201"/>
          </a:xfrm>
          <a:prstGeom prst="rect">
            <a:avLst/>
          </a:prstGeom>
        </p:spPr>
        <p:txBody>
          <a:bodyPr lIns="243799" tIns="243799" rIns="243799" bIns="243799" anchor="ctr"/>
          <a:lstStyle>
            <a:lvl1pPr algn="l" defTabSz="2438400">
              <a:defRPr sz="3200">
                <a:solidFill>
                  <a:srgbClr val="0B87A1"/>
                </a:solidFill>
                <a:latin typeface="Dosis ExtraLight"/>
                <a:ea typeface="Dosis ExtraLight"/>
                <a:cs typeface="Dosis ExtraLight"/>
                <a:sym typeface="Dosis Extra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AND_TWO_COLUMNS">
    <p:spTree>
      <p:nvGrpSpPr>
        <p:cNvPr id="1" name=""/>
        <p:cNvGrpSpPr/>
        <p:nvPr/>
      </p:nvGrpSpPr>
      <p:grpSpPr>
        <a:xfrm>
          <a:off x="0" y="0"/>
          <a:ext cx="0" cy="0"/>
          <a:chOff x="0" y="0"/>
          <a:chExt cx="0" cy="0"/>
        </a:xfrm>
      </p:grpSpPr>
      <p:sp>
        <p:nvSpPr>
          <p:cNvPr id="757" name="Title Text"/>
          <p:cNvSpPr txBox="1"/>
          <p:nvPr>
            <p:ph type="title"/>
          </p:nvPr>
        </p:nvSpPr>
        <p:spPr>
          <a:xfrm>
            <a:off x="1915466" y="1971666"/>
            <a:ext cx="18029601" cy="2286401"/>
          </a:xfrm>
          <a:prstGeom prst="rect">
            <a:avLst/>
          </a:prstGeom>
        </p:spPr>
        <p:txBody>
          <a:bodyPr lIns="243799" tIns="243799" rIns="243799" bIns="243799"/>
          <a:lstStyle>
            <a:lvl1pPr defTabSz="2438400">
              <a:defRPr sz="9600">
                <a:solidFill>
                  <a:srgbClr val="0B87A1"/>
                </a:solidFill>
                <a:latin typeface="Dosis ExtraLight"/>
                <a:ea typeface="Dosis ExtraLight"/>
                <a:cs typeface="Dosis ExtraLight"/>
                <a:sym typeface="Dosis ExtraLight"/>
              </a:defRPr>
            </a:lvl1pPr>
          </a:lstStyle>
          <a:p>
            <a:pPr/>
            <a:r>
              <a:t>Title Text</a:t>
            </a:r>
          </a:p>
        </p:txBody>
      </p:sp>
      <p:sp>
        <p:nvSpPr>
          <p:cNvPr id="758" name="Body Level One…"/>
          <p:cNvSpPr txBox="1"/>
          <p:nvPr>
            <p:ph type="body" sz="half" idx="1"/>
          </p:nvPr>
        </p:nvSpPr>
        <p:spPr>
          <a:xfrm>
            <a:off x="1915466" y="4700399"/>
            <a:ext cx="8646401" cy="8232001"/>
          </a:xfrm>
          <a:prstGeom prst="rect">
            <a:avLst/>
          </a:prstGeom>
        </p:spPr>
        <p:txBody>
          <a:bodyPr lIns="243799" tIns="243799" rIns="243799" bIns="243799"/>
          <a:lstStyle>
            <a:lvl1pPr marL="10287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lvl1pPr>
            <a:lvl2pPr marL="14859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lvl2pPr>
            <a:lvl3pPr marL="19431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lvl3pPr>
            <a:lvl4pPr marL="24003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lvl4pPr>
            <a:lvl5pPr marL="28575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lvl5pPr>
          </a:lstStyle>
          <a:p>
            <a:pPr/>
            <a:r>
              <a:t>Body Level One</a:t>
            </a:r>
          </a:p>
          <a:p>
            <a:pPr lvl="1"/>
            <a:r>
              <a:t>Body Level Two</a:t>
            </a:r>
          </a:p>
          <a:p>
            <a:pPr lvl="2"/>
            <a:r>
              <a:t>Body Level Three</a:t>
            </a:r>
          </a:p>
          <a:p>
            <a:pPr lvl="3"/>
            <a:r>
              <a:t>Body Level Four</a:t>
            </a:r>
          </a:p>
          <a:p>
            <a:pPr lvl="4"/>
            <a:r>
              <a:t>Body Level Five</a:t>
            </a:r>
          </a:p>
        </p:txBody>
      </p:sp>
      <p:sp>
        <p:nvSpPr>
          <p:cNvPr id="759" name="Google Shape;1844;p6"/>
          <p:cNvSpPr txBox="1"/>
          <p:nvPr>
            <p:ph type="body" sz="half" idx="21"/>
          </p:nvPr>
        </p:nvSpPr>
        <p:spPr>
          <a:xfrm>
            <a:off x="11082856" y="4700399"/>
            <a:ext cx="8646401" cy="8232002"/>
          </a:xfrm>
          <a:prstGeom prst="rect">
            <a:avLst/>
          </a:prstGeom>
        </p:spPr>
        <p:txBody>
          <a:bodyPr lIns="243799" tIns="243799" rIns="243799" bIns="243799"/>
          <a:lstStyle/>
          <a:p>
            <a:pPr marL="1028700" indent="-914400" defTabSz="2438400">
              <a:spcBef>
                <a:spcPts val="1600"/>
              </a:spcBef>
              <a:buClr>
                <a:srgbClr val="D3EBD5"/>
              </a:buClr>
              <a:buSzPts val="4800"/>
              <a:buFont typeface="Helvetica"/>
              <a:buChar char="▪"/>
              <a:defRPr sz="4800">
                <a:solidFill>
                  <a:srgbClr val="003B55"/>
                </a:solidFill>
                <a:latin typeface="Titillium Web Light"/>
                <a:ea typeface="Titillium Web Light"/>
                <a:cs typeface="Titillium Web Light"/>
                <a:sym typeface="Titillium Web Light"/>
              </a:defRPr>
            </a:pPr>
          </a:p>
        </p:txBody>
      </p:sp>
      <p:sp>
        <p:nvSpPr>
          <p:cNvPr id="760" name="Slide Number"/>
          <p:cNvSpPr txBox="1"/>
          <p:nvPr>
            <p:ph type="sldNum" sz="quarter" idx="2"/>
          </p:nvPr>
        </p:nvSpPr>
        <p:spPr>
          <a:xfrm>
            <a:off x="244082" y="12626902"/>
            <a:ext cx="952341" cy="970201"/>
          </a:xfrm>
          <a:prstGeom prst="rect">
            <a:avLst/>
          </a:prstGeom>
        </p:spPr>
        <p:txBody>
          <a:bodyPr lIns="243799" tIns="243799" rIns="243799" bIns="243799" anchor="ctr"/>
          <a:lstStyle>
            <a:lvl1pPr algn="l" defTabSz="2438400">
              <a:defRPr sz="3200">
                <a:solidFill>
                  <a:srgbClr val="0B87A1"/>
                </a:solidFill>
                <a:latin typeface="Dosis ExtraLight"/>
                <a:ea typeface="Dosis ExtraLight"/>
                <a:cs typeface="Dosis ExtraLight"/>
                <a:sym typeface="Dosis ExtraLight"/>
              </a:defRPr>
            </a:lvl1pPr>
          </a:lstStyle>
          <a:p>
            <a:pPr/>
            <a:fld id="{86CB4B4D-7CA3-9044-876B-883B54F8677D}" type="slidenum"/>
          </a:p>
        </p:txBody>
      </p:sp>
      <p:grpSp>
        <p:nvGrpSpPr>
          <p:cNvPr id="818" name="Google Shape;1846;p6"/>
          <p:cNvGrpSpPr/>
          <p:nvPr/>
        </p:nvGrpSpPr>
        <p:grpSpPr>
          <a:xfrm>
            <a:off x="23603965" y="76551"/>
            <a:ext cx="703968" cy="13563474"/>
            <a:chOff x="0" y="0"/>
            <a:chExt cx="703967" cy="13563473"/>
          </a:xfrm>
        </p:grpSpPr>
        <p:sp>
          <p:nvSpPr>
            <p:cNvPr id="761" name="Google Shape;1847;p6"/>
            <p:cNvSpPr/>
            <p:nvPr/>
          </p:nvSpPr>
          <p:spPr>
            <a:xfrm rot="10800000">
              <a:off x="389719"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2" name="Google Shape;1848;p6"/>
            <p:cNvSpPr/>
            <p:nvPr/>
          </p:nvSpPr>
          <p:spPr>
            <a:xfrm rot="10800000">
              <a:off x="389719"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3" name="Google Shape;1849;p6"/>
            <p:cNvSpPr/>
            <p:nvPr/>
          </p:nvSpPr>
          <p:spPr>
            <a:xfrm rot="10800000">
              <a:off x="389719"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4" name="Google Shape;1850;p6"/>
            <p:cNvSpPr/>
            <p:nvPr/>
          </p:nvSpPr>
          <p:spPr>
            <a:xfrm rot="10800000">
              <a:off x="389719"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5" name="Google Shape;1851;p6"/>
            <p:cNvSpPr/>
            <p:nvPr/>
          </p:nvSpPr>
          <p:spPr>
            <a:xfrm rot="10800000">
              <a:off x="389719"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6" name="Google Shape;1852;p6"/>
            <p:cNvSpPr/>
            <p:nvPr/>
          </p:nvSpPr>
          <p:spPr>
            <a:xfrm rot="10800000">
              <a:off x="389719"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7" name="Google Shape;1853;p6"/>
            <p:cNvSpPr/>
            <p:nvPr/>
          </p:nvSpPr>
          <p:spPr>
            <a:xfrm rot="10800000">
              <a:off x="389719"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8" name="Google Shape;1854;p6"/>
            <p:cNvSpPr/>
            <p:nvPr/>
          </p:nvSpPr>
          <p:spPr>
            <a:xfrm rot="10800000">
              <a:off x="389719"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69" name="Google Shape;1855;p6"/>
            <p:cNvSpPr/>
            <p:nvPr/>
          </p:nvSpPr>
          <p:spPr>
            <a:xfrm rot="10800000">
              <a:off x="389719"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0" name="Google Shape;1856;p6"/>
            <p:cNvSpPr/>
            <p:nvPr/>
          </p:nvSpPr>
          <p:spPr>
            <a:xfrm rot="10800000">
              <a:off x="389719"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1" name="Google Shape;1857;p6"/>
            <p:cNvSpPr/>
            <p:nvPr/>
          </p:nvSpPr>
          <p:spPr>
            <a:xfrm rot="10800000">
              <a:off x="389719"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2" name="Google Shape;1858;p6"/>
            <p:cNvSpPr/>
            <p:nvPr/>
          </p:nvSpPr>
          <p:spPr>
            <a:xfrm rot="10800000">
              <a:off x="389719"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3" name="Google Shape;1859;p6"/>
            <p:cNvSpPr/>
            <p:nvPr/>
          </p:nvSpPr>
          <p:spPr>
            <a:xfrm rot="10800000">
              <a:off x="389719"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4" name="Google Shape;1860;p6"/>
            <p:cNvSpPr/>
            <p:nvPr/>
          </p:nvSpPr>
          <p:spPr>
            <a:xfrm rot="10800000">
              <a:off x="389719"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5" name="Google Shape;1861;p6"/>
            <p:cNvSpPr/>
            <p:nvPr/>
          </p:nvSpPr>
          <p:spPr>
            <a:xfrm rot="10800000">
              <a:off x="389719"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6" name="Google Shape;1862;p6"/>
            <p:cNvSpPr/>
            <p:nvPr/>
          </p:nvSpPr>
          <p:spPr>
            <a:xfrm rot="10800000">
              <a:off x="389719"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7" name="Google Shape;1863;p6"/>
            <p:cNvSpPr/>
            <p:nvPr/>
          </p:nvSpPr>
          <p:spPr>
            <a:xfrm rot="10800000">
              <a:off x="389719"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8" name="Google Shape;1864;p6"/>
            <p:cNvSpPr/>
            <p:nvPr/>
          </p:nvSpPr>
          <p:spPr>
            <a:xfrm rot="10800000">
              <a:off x="389719"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79" name="Google Shape;1865;p6"/>
            <p:cNvSpPr/>
            <p:nvPr/>
          </p:nvSpPr>
          <p:spPr>
            <a:xfrm rot="10800000">
              <a:off x="389719"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0" name="Google Shape;1866;p6"/>
            <p:cNvSpPr/>
            <p:nvPr/>
          </p:nvSpPr>
          <p:spPr>
            <a:xfrm rot="10800000">
              <a:off x="389719"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1" name="Google Shape;1867;p6"/>
            <p:cNvSpPr/>
            <p:nvPr/>
          </p:nvSpPr>
          <p:spPr>
            <a:xfrm rot="10800000">
              <a:off x="389719"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2" name="Google Shape;1868;p6"/>
            <p:cNvSpPr/>
            <p:nvPr/>
          </p:nvSpPr>
          <p:spPr>
            <a:xfrm rot="10800000">
              <a:off x="389719"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3" name="Google Shape;1869;p6"/>
            <p:cNvSpPr/>
            <p:nvPr/>
          </p:nvSpPr>
          <p:spPr>
            <a:xfrm rot="10800000">
              <a:off x="389719"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4" name="Google Shape;1870;p6"/>
            <p:cNvSpPr/>
            <p:nvPr/>
          </p:nvSpPr>
          <p:spPr>
            <a:xfrm rot="10800000">
              <a:off x="389719"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5" name="Google Shape;1871;p6"/>
            <p:cNvSpPr/>
            <p:nvPr/>
          </p:nvSpPr>
          <p:spPr>
            <a:xfrm rot="10800000">
              <a:off x="389719"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6" name="Google Shape;1872;p6"/>
            <p:cNvSpPr/>
            <p:nvPr/>
          </p:nvSpPr>
          <p:spPr>
            <a:xfrm rot="10800000">
              <a:off x="389719"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7" name="Google Shape;1873;p6"/>
            <p:cNvSpPr/>
            <p:nvPr/>
          </p:nvSpPr>
          <p:spPr>
            <a:xfrm rot="10800000">
              <a:off x="389719"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8" name="Google Shape;1874;p6"/>
            <p:cNvSpPr/>
            <p:nvPr/>
          </p:nvSpPr>
          <p:spPr>
            <a:xfrm rot="10800000">
              <a:off x="389719"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89" name="Google Shape;1875;p6"/>
            <p:cNvSpPr/>
            <p:nvPr/>
          </p:nvSpPr>
          <p:spPr>
            <a:xfrm rot="10800000">
              <a:off x="389719"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0" name="Google Shape;1876;p6"/>
            <p:cNvSpPr/>
            <p:nvPr/>
          </p:nvSpPr>
          <p:spPr>
            <a:xfrm rot="10800000">
              <a:off x="389719"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1" name="Google Shape;1877;p6"/>
            <p:cNvSpPr/>
            <p:nvPr/>
          </p:nvSpPr>
          <p:spPr>
            <a:xfrm rot="10800000">
              <a:off x="389719"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2" name="Google Shape;1878;p6"/>
            <p:cNvSpPr/>
            <p:nvPr/>
          </p:nvSpPr>
          <p:spPr>
            <a:xfrm rot="10800000">
              <a:off x="389719"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3" name="Google Shape;1879;p6"/>
            <p:cNvSpPr/>
            <p:nvPr/>
          </p:nvSpPr>
          <p:spPr>
            <a:xfrm rot="10800000">
              <a:off x="389719"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4" name="Google Shape;1880;p6"/>
            <p:cNvSpPr/>
            <p:nvPr/>
          </p:nvSpPr>
          <p:spPr>
            <a:xfrm rot="10800000">
              <a:off x="389719"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5" name="Google Shape;1881;p6"/>
            <p:cNvSpPr/>
            <p:nvPr/>
          </p:nvSpPr>
          <p:spPr>
            <a:xfrm rot="10800000">
              <a:off x="389719"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6" name="Google Shape;1882;p6"/>
            <p:cNvSpPr/>
            <p:nvPr/>
          </p:nvSpPr>
          <p:spPr>
            <a:xfrm rot="10800000">
              <a:off x="0" y="132492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7" name="Google Shape;1883;p6"/>
            <p:cNvSpPr/>
            <p:nvPr/>
          </p:nvSpPr>
          <p:spPr>
            <a:xfrm rot="10800000">
              <a:off x="0" y="124698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8" name="Google Shape;1884;p6"/>
            <p:cNvSpPr/>
            <p:nvPr/>
          </p:nvSpPr>
          <p:spPr>
            <a:xfrm rot="10800000">
              <a:off x="0" y="1130082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799" name="Google Shape;1885;p6"/>
            <p:cNvSpPr/>
            <p:nvPr/>
          </p:nvSpPr>
          <p:spPr>
            <a:xfrm rot="10800000">
              <a:off x="0"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0" name="Google Shape;1886;p6"/>
            <p:cNvSpPr/>
            <p:nvPr/>
          </p:nvSpPr>
          <p:spPr>
            <a:xfrm rot="10800000">
              <a:off x="0" y="10131728"/>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1" name="Google Shape;1887;p6"/>
            <p:cNvSpPr/>
            <p:nvPr/>
          </p:nvSpPr>
          <p:spPr>
            <a:xfrm rot="10800000">
              <a:off x="0" y="97420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2" name="Google Shape;1888;p6"/>
            <p:cNvSpPr/>
            <p:nvPr/>
          </p:nvSpPr>
          <p:spPr>
            <a:xfrm rot="10800000">
              <a:off x="0" y="818332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3" name="Google Shape;1889;p6"/>
            <p:cNvSpPr/>
            <p:nvPr/>
          </p:nvSpPr>
          <p:spPr>
            <a:xfrm rot="10800000">
              <a:off x="0" y="77936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4" name="Google Shape;1890;p6"/>
            <p:cNvSpPr/>
            <p:nvPr/>
          </p:nvSpPr>
          <p:spPr>
            <a:xfrm rot="10800000">
              <a:off x="0" y="740395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5" name="Google Shape;1891;p6"/>
            <p:cNvSpPr/>
            <p:nvPr/>
          </p:nvSpPr>
          <p:spPr>
            <a:xfrm rot="10800000">
              <a:off x="0" y="701429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6" name="Google Shape;1892;p6"/>
            <p:cNvSpPr/>
            <p:nvPr/>
          </p:nvSpPr>
          <p:spPr>
            <a:xfrm rot="10800000">
              <a:off x="0" y="62349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7" name="Google Shape;1893;p6"/>
            <p:cNvSpPr/>
            <p:nvPr/>
          </p:nvSpPr>
          <p:spPr>
            <a:xfrm rot="10800000">
              <a:off x="0" y="54555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8" name="Google Shape;1894;p6"/>
            <p:cNvSpPr/>
            <p:nvPr/>
          </p:nvSpPr>
          <p:spPr>
            <a:xfrm rot="10800000">
              <a:off x="0" y="5065896"/>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09" name="Google Shape;1895;p6"/>
            <p:cNvSpPr/>
            <p:nvPr/>
          </p:nvSpPr>
          <p:spPr>
            <a:xfrm rot="10800000">
              <a:off x="0" y="428652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0" name="Google Shape;1896;p6"/>
            <p:cNvSpPr/>
            <p:nvPr/>
          </p:nvSpPr>
          <p:spPr>
            <a:xfrm rot="10800000">
              <a:off x="0" y="3896804"/>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1" name="Google Shape;1897;p6"/>
            <p:cNvSpPr/>
            <p:nvPr/>
          </p:nvSpPr>
          <p:spPr>
            <a:xfrm rot="10800000">
              <a:off x="0" y="35071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2" name="Google Shape;1898;p6"/>
            <p:cNvSpPr/>
            <p:nvPr/>
          </p:nvSpPr>
          <p:spPr>
            <a:xfrm rot="10800000">
              <a:off x="0" y="3117430"/>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3" name="Google Shape;1899;p6"/>
            <p:cNvSpPr/>
            <p:nvPr/>
          </p:nvSpPr>
          <p:spPr>
            <a:xfrm rot="10800000">
              <a:off x="0" y="1948402"/>
              <a:ext cx="314313"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4" name="Google Shape;1900;p6"/>
            <p:cNvSpPr/>
            <p:nvPr/>
          </p:nvSpPr>
          <p:spPr>
            <a:xfrm rot="10800000">
              <a:off x="0" y="155874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5" name="Google Shape;1901;p6"/>
            <p:cNvSpPr/>
            <p:nvPr/>
          </p:nvSpPr>
          <p:spPr>
            <a:xfrm rot="10800000">
              <a:off x="0" y="7793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6" name="Google Shape;1902;p6"/>
            <p:cNvSpPr/>
            <p:nvPr/>
          </p:nvSpPr>
          <p:spPr>
            <a:xfrm rot="10800000">
              <a:off x="0" y="38965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17" name="Google Shape;1903;p6"/>
            <p:cNvSpPr/>
            <p:nvPr/>
          </p:nvSpPr>
          <p:spPr>
            <a:xfrm rot="10800000">
              <a:off x="0" y="-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881" name="Google Shape;1904;p6"/>
          <p:cNvGrpSpPr/>
          <p:nvPr/>
        </p:nvGrpSpPr>
        <p:grpSpPr>
          <a:xfrm>
            <a:off x="20876189" y="76551"/>
            <a:ext cx="3042089" cy="13563474"/>
            <a:chOff x="0" y="0"/>
            <a:chExt cx="3042087" cy="13563473"/>
          </a:xfrm>
        </p:grpSpPr>
        <p:sp>
          <p:nvSpPr>
            <p:cNvPr id="819" name="Google Shape;1905;p6"/>
            <p:cNvSpPr/>
            <p:nvPr/>
          </p:nvSpPr>
          <p:spPr>
            <a:xfrm rot="10800000">
              <a:off x="2727775" y="12859504"/>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0" name="Google Shape;1906;p6"/>
            <p:cNvSpPr/>
            <p:nvPr/>
          </p:nvSpPr>
          <p:spPr>
            <a:xfrm rot="10800000">
              <a:off x="2727775" y="1208019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1" name="Google Shape;1907;p6"/>
            <p:cNvSpPr/>
            <p:nvPr/>
          </p:nvSpPr>
          <p:spPr>
            <a:xfrm rot="10800000">
              <a:off x="2727775" y="116904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2" name="Google Shape;1908;p6"/>
            <p:cNvSpPr/>
            <p:nvPr/>
          </p:nvSpPr>
          <p:spPr>
            <a:xfrm rot="10800000">
              <a:off x="2727775" y="10521449"/>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3" name="Google Shape;1909;p6"/>
            <p:cNvSpPr/>
            <p:nvPr/>
          </p:nvSpPr>
          <p:spPr>
            <a:xfrm rot="10800000">
              <a:off x="2727775" y="9352355"/>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4" name="Google Shape;1910;p6"/>
            <p:cNvSpPr/>
            <p:nvPr/>
          </p:nvSpPr>
          <p:spPr>
            <a:xfrm rot="10800000">
              <a:off x="2727775" y="896270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5" name="Google Shape;1911;p6"/>
            <p:cNvSpPr/>
            <p:nvPr/>
          </p:nvSpPr>
          <p:spPr>
            <a:xfrm rot="10800000">
              <a:off x="2727775" y="8573046"/>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6" name="Google Shape;1912;p6"/>
            <p:cNvSpPr/>
            <p:nvPr/>
          </p:nvSpPr>
          <p:spPr>
            <a:xfrm rot="10800000">
              <a:off x="2727775" y="6624580"/>
              <a:ext cx="314313"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7" name="Google Shape;1913;p6"/>
            <p:cNvSpPr/>
            <p:nvPr/>
          </p:nvSpPr>
          <p:spPr>
            <a:xfrm rot="10800000">
              <a:off x="2727775" y="584527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8" name="Google Shape;1914;p6"/>
            <p:cNvSpPr/>
            <p:nvPr/>
          </p:nvSpPr>
          <p:spPr>
            <a:xfrm rot="10800000">
              <a:off x="2727775" y="46761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29" name="Google Shape;1915;p6"/>
            <p:cNvSpPr/>
            <p:nvPr/>
          </p:nvSpPr>
          <p:spPr>
            <a:xfrm rot="10800000">
              <a:off x="2727775" y="272777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0" name="Google Shape;1916;p6"/>
            <p:cNvSpPr/>
            <p:nvPr/>
          </p:nvSpPr>
          <p:spPr>
            <a:xfrm rot="10800000">
              <a:off x="2727775" y="233812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1" name="Google Shape;1917;p6"/>
            <p:cNvSpPr/>
            <p:nvPr/>
          </p:nvSpPr>
          <p:spPr>
            <a:xfrm rot="10800000">
              <a:off x="2727775" y="1169028"/>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2" name="Google Shape;1918;p6"/>
            <p:cNvSpPr/>
            <p:nvPr/>
          </p:nvSpPr>
          <p:spPr>
            <a:xfrm rot="10800000">
              <a:off x="2338120"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3" name="Google Shape;1919;p6"/>
            <p:cNvSpPr/>
            <p:nvPr/>
          </p:nvSpPr>
          <p:spPr>
            <a:xfrm rot="10800000">
              <a:off x="2338120"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4" name="Google Shape;1920;p6"/>
            <p:cNvSpPr/>
            <p:nvPr/>
          </p:nvSpPr>
          <p:spPr>
            <a:xfrm rot="10800000">
              <a:off x="2338120"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5" name="Google Shape;1921;p6"/>
            <p:cNvSpPr/>
            <p:nvPr/>
          </p:nvSpPr>
          <p:spPr>
            <a:xfrm rot="10800000">
              <a:off x="2338120"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6" name="Google Shape;1922;p6"/>
            <p:cNvSpPr/>
            <p:nvPr/>
          </p:nvSpPr>
          <p:spPr>
            <a:xfrm rot="10800000">
              <a:off x="2338120"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7" name="Google Shape;1923;p6"/>
            <p:cNvSpPr/>
            <p:nvPr/>
          </p:nvSpPr>
          <p:spPr>
            <a:xfrm rot="10800000">
              <a:off x="2338120"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8" name="Google Shape;1924;p6"/>
            <p:cNvSpPr/>
            <p:nvPr/>
          </p:nvSpPr>
          <p:spPr>
            <a:xfrm rot="10800000">
              <a:off x="2338120"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39" name="Google Shape;1925;p6"/>
            <p:cNvSpPr/>
            <p:nvPr/>
          </p:nvSpPr>
          <p:spPr>
            <a:xfrm rot="10800000">
              <a:off x="2338120"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0" name="Google Shape;1926;p6"/>
            <p:cNvSpPr/>
            <p:nvPr/>
          </p:nvSpPr>
          <p:spPr>
            <a:xfrm rot="10800000">
              <a:off x="2338120"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1" name="Google Shape;1927;p6"/>
            <p:cNvSpPr/>
            <p:nvPr/>
          </p:nvSpPr>
          <p:spPr>
            <a:xfrm rot="10800000">
              <a:off x="2338120"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2" name="Google Shape;1928;p6"/>
            <p:cNvSpPr/>
            <p:nvPr/>
          </p:nvSpPr>
          <p:spPr>
            <a:xfrm rot="10800000">
              <a:off x="2338120"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3" name="Google Shape;1929;p6"/>
            <p:cNvSpPr/>
            <p:nvPr/>
          </p:nvSpPr>
          <p:spPr>
            <a:xfrm rot="10800000">
              <a:off x="2338120"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4" name="Google Shape;1930;p6"/>
            <p:cNvSpPr/>
            <p:nvPr/>
          </p:nvSpPr>
          <p:spPr>
            <a:xfrm rot="10800000">
              <a:off x="2338120"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5" name="Google Shape;1931;p6"/>
            <p:cNvSpPr/>
            <p:nvPr/>
          </p:nvSpPr>
          <p:spPr>
            <a:xfrm rot="10800000">
              <a:off x="2338120"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6" name="Google Shape;1932;p6"/>
            <p:cNvSpPr/>
            <p:nvPr/>
          </p:nvSpPr>
          <p:spPr>
            <a:xfrm rot="10800000">
              <a:off x="2338120"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7" name="Google Shape;1933;p6"/>
            <p:cNvSpPr/>
            <p:nvPr/>
          </p:nvSpPr>
          <p:spPr>
            <a:xfrm rot="10800000">
              <a:off x="2338120"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8" name="Google Shape;1934;p6"/>
            <p:cNvSpPr/>
            <p:nvPr/>
          </p:nvSpPr>
          <p:spPr>
            <a:xfrm rot="10800000">
              <a:off x="2338120"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49" name="Google Shape;1935;p6"/>
            <p:cNvSpPr/>
            <p:nvPr/>
          </p:nvSpPr>
          <p:spPr>
            <a:xfrm rot="10800000">
              <a:off x="2338120"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0" name="Google Shape;1936;p6"/>
            <p:cNvSpPr/>
            <p:nvPr/>
          </p:nvSpPr>
          <p:spPr>
            <a:xfrm rot="10800000">
              <a:off x="2338120" y="506589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1" name="Google Shape;1937;p6"/>
            <p:cNvSpPr/>
            <p:nvPr/>
          </p:nvSpPr>
          <p:spPr>
            <a:xfrm rot="10800000">
              <a:off x="2338120"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2" name="Google Shape;1938;p6"/>
            <p:cNvSpPr/>
            <p:nvPr/>
          </p:nvSpPr>
          <p:spPr>
            <a:xfrm rot="10800000">
              <a:off x="2338120"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3" name="Google Shape;1939;p6"/>
            <p:cNvSpPr/>
            <p:nvPr/>
          </p:nvSpPr>
          <p:spPr>
            <a:xfrm rot="10800000">
              <a:off x="2338120"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4" name="Google Shape;1940;p6"/>
            <p:cNvSpPr/>
            <p:nvPr/>
          </p:nvSpPr>
          <p:spPr>
            <a:xfrm rot="10800000">
              <a:off x="2338120"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5" name="Google Shape;1941;p6"/>
            <p:cNvSpPr/>
            <p:nvPr/>
          </p:nvSpPr>
          <p:spPr>
            <a:xfrm rot="10800000">
              <a:off x="2338120"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6" name="Google Shape;1942;p6"/>
            <p:cNvSpPr/>
            <p:nvPr/>
          </p:nvSpPr>
          <p:spPr>
            <a:xfrm rot="10800000">
              <a:off x="2338120"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7" name="Google Shape;1943;p6"/>
            <p:cNvSpPr/>
            <p:nvPr/>
          </p:nvSpPr>
          <p:spPr>
            <a:xfrm rot="10800000">
              <a:off x="2338120" y="1948402"/>
              <a:ext cx="314249"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8" name="Google Shape;1944;p6"/>
            <p:cNvSpPr/>
            <p:nvPr/>
          </p:nvSpPr>
          <p:spPr>
            <a:xfrm rot="10800000">
              <a:off x="2338120"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59" name="Google Shape;1945;p6"/>
            <p:cNvSpPr/>
            <p:nvPr/>
          </p:nvSpPr>
          <p:spPr>
            <a:xfrm rot="10800000">
              <a:off x="2338120"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0" name="Google Shape;1946;p6"/>
            <p:cNvSpPr/>
            <p:nvPr/>
          </p:nvSpPr>
          <p:spPr>
            <a:xfrm rot="10800000">
              <a:off x="2338120"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1" name="Google Shape;1947;p6"/>
            <p:cNvSpPr/>
            <p:nvPr/>
          </p:nvSpPr>
          <p:spPr>
            <a:xfrm rot="10800000">
              <a:off x="2338120"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2" name="Google Shape;1948;p6"/>
            <p:cNvSpPr/>
            <p:nvPr/>
          </p:nvSpPr>
          <p:spPr>
            <a:xfrm rot="10800000">
              <a:off x="2338120"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3" name="Google Shape;1949;p6"/>
            <p:cNvSpPr/>
            <p:nvPr/>
          </p:nvSpPr>
          <p:spPr>
            <a:xfrm rot="10800000">
              <a:off x="1948466"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4" name="Google Shape;1950;p6"/>
            <p:cNvSpPr/>
            <p:nvPr/>
          </p:nvSpPr>
          <p:spPr>
            <a:xfrm rot="10800000">
              <a:off x="1948466"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5" name="Google Shape;1951;p6"/>
            <p:cNvSpPr/>
            <p:nvPr/>
          </p:nvSpPr>
          <p:spPr>
            <a:xfrm rot="10800000">
              <a:off x="1948466"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6" name="Google Shape;1952;p6"/>
            <p:cNvSpPr/>
            <p:nvPr/>
          </p:nvSpPr>
          <p:spPr>
            <a:xfrm rot="10800000">
              <a:off x="1948466"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7" name="Google Shape;1953;p6"/>
            <p:cNvSpPr/>
            <p:nvPr/>
          </p:nvSpPr>
          <p:spPr>
            <a:xfrm rot="10800000">
              <a:off x="1948466"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8" name="Google Shape;1954;p6"/>
            <p:cNvSpPr/>
            <p:nvPr/>
          </p:nvSpPr>
          <p:spPr>
            <a:xfrm rot="10800000">
              <a:off x="1948466"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69" name="Google Shape;1955;p6"/>
            <p:cNvSpPr/>
            <p:nvPr/>
          </p:nvSpPr>
          <p:spPr>
            <a:xfrm rot="10800000">
              <a:off x="1948466"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0" name="Google Shape;1956;p6"/>
            <p:cNvSpPr/>
            <p:nvPr/>
          </p:nvSpPr>
          <p:spPr>
            <a:xfrm rot="10800000">
              <a:off x="1948466"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1" name="Google Shape;1957;p6"/>
            <p:cNvSpPr/>
            <p:nvPr/>
          </p:nvSpPr>
          <p:spPr>
            <a:xfrm rot="10800000">
              <a:off x="1948466" y="311743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2" name="Google Shape;1958;p6"/>
            <p:cNvSpPr/>
            <p:nvPr/>
          </p:nvSpPr>
          <p:spPr>
            <a:xfrm rot="10800000">
              <a:off x="1948466"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3" name="Google Shape;1959;p6"/>
            <p:cNvSpPr/>
            <p:nvPr/>
          </p:nvSpPr>
          <p:spPr>
            <a:xfrm rot="10800000">
              <a:off x="1948466"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4" name="Google Shape;1960;p6"/>
            <p:cNvSpPr/>
            <p:nvPr/>
          </p:nvSpPr>
          <p:spPr>
            <a:xfrm rot="10800000">
              <a:off x="1558747"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5" name="Google Shape;1961;p6"/>
            <p:cNvSpPr/>
            <p:nvPr/>
          </p:nvSpPr>
          <p:spPr>
            <a:xfrm rot="10800000">
              <a:off x="1558747"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6" name="Google Shape;1962;p6"/>
            <p:cNvSpPr/>
            <p:nvPr/>
          </p:nvSpPr>
          <p:spPr>
            <a:xfrm rot="10800000">
              <a:off x="1558747" y="662458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7" name="Google Shape;1963;p6"/>
            <p:cNvSpPr/>
            <p:nvPr/>
          </p:nvSpPr>
          <p:spPr>
            <a:xfrm rot="10800000">
              <a:off x="1169092"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8" name="Google Shape;1964;p6"/>
            <p:cNvSpPr/>
            <p:nvPr/>
          </p:nvSpPr>
          <p:spPr>
            <a:xfrm rot="10800000">
              <a:off x="779373"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79" name="Google Shape;1965;p6"/>
            <p:cNvSpPr/>
            <p:nvPr/>
          </p:nvSpPr>
          <p:spPr>
            <a:xfrm rot="10800000">
              <a:off x="779373"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0" name="Google Shape;1966;p6"/>
            <p:cNvSpPr/>
            <p:nvPr/>
          </p:nvSpPr>
          <p:spPr>
            <a:xfrm rot="10800000">
              <a:off x="0" y="11300822"/>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983" name="Google Shape;1967;p6"/>
          <p:cNvGrpSpPr/>
          <p:nvPr/>
        </p:nvGrpSpPr>
        <p:grpSpPr>
          <a:xfrm>
            <a:off x="20486537" y="76551"/>
            <a:ext cx="2652372" cy="13173821"/>
            <a:chOff x="0" y="0"/>
            <a:chExt cx="2652370" cy="13173819"/>
          </a:xfrm>
        </p:grpSpPr>
        <p:sp>
          <p:nvSpPr>
            <p:cNvPr id="882" name="Google Shape;1968;p6"/>
            <p:cNvSpPr/>
            <p:nvPr/>
          </p:nvSpPr>
          <p:spPr>
            <a:xfrm rot="10800000">
              <a:off x="2338122"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3" name="Google Shape;1969;p6"/>
            <p:cNvSpPr/>
            <p:nvPr/>
          </p:nvSpPr>
          <p:spPr>
            <a:xfrm rot="10800000">
              <a:off x="2338122"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4" name="Google Shape;1970;p6"/>
            <p:cNvSpPr/>
            <p:nvPr/>
          </p:nvSpPr>
          <p:spPr>
            <a:xfrm rot="10800000">
              <a:off x="2338122"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5" name="Google Shape;1971;p6"/>
            <p:cNvSpPr/>
            <p:nvPr/>
          </p:nvSpPr>
          <p:spPr>
            <a:xfrm rot="10800000">
              <a:off x="2338122"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6" name="Google Shape;1972;p6"/>
            <p:cNvSpPr/>
            <p:nvPr/>
          </p:nvSpPr>
          <p:spPr>
            <a:xfrm rot="10800000">
              <a:off x="2338122"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7" name="Google Shape;1973;p6"/>
            <p:cNvSpPr/>
            <p:nvPr/>
          </p:nvSpPr>
          <p:spPr>
            <a:xfrm rot="10800000">
              <a:off x="2338122"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8" name="Google Shape;1974;p6"/>
            <p:cNvSpPr/>
            <p:nvPr/>
          </p:nvSpPr>
          <p:spPr>
            <a:xfrm rot="10800000">
              <a:off x="2338122"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89" name="Google Shape;1975;p6"/>
            <p:cNvSpPr/>
            <p:nvPr/>
          </p:nvSpPr>
          <p:spPr>
            <a:xfrm rot="10800000">
              <a:off x="1948403"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0" name="Google Shape;1976;p6"/>
            <p:cNvSpPr/>
            <p:nvPr/>
          </p:nvSpPr>
          <p:spPr>
            <a:xfrm rot="10800000">
              <a:off x="1948403" y="1091110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1" name="Google Shape;1977;p6"/>
            <p:cNvSpPr/>
            <p:nvPr/>
          </p:nvSpPr>
          <p:spPr>
            <a:xfrm rot="10800000">
              <a:off x="1948403"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2" name="Google Shape;1978;p6"/>
            <p:cNvSpPr/>
            <p:nvPr/>
          </p:nvSpPr>
          <p:spPr>
            <a:xfrm rot="10800000">
              <a:off x="1948403"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3" name="Google Shape;1979;p6"/>
            <p:cNvSpPr/>
            <p:nvPr/>
          </p:nvSpPr>
          <p:spPr>
            <a:xfrm rot="10800000">
              <a:off x="1948403"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4" name="Google Shape;1980;p6"/>
            <p:cNvSpPr/>
            <p:nvPr/>
          </p:nvSpPr>
          <p:spPr>
            <a:xfrm rot="10800000">
              <a:off x="1948403"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5" name="Google Shape;1981;p6"/>
            <p:cNvSpPr/>
            <p:nvPr/>
          </p:nvSpPr>
          <p:spPr>
            <a:xfrm rot="10800000">
              <a:off x="1948403"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6" name="Google Shape;1982;p6"/>
            <p:cNvSpPr/>
            <p:nvPr/>
          </p:nvSpPr>
          <p:spPr>
            <a:xfrm rot="10800000">
              <a:off x="1948403"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7" name="Google Shape;1983;p6"/>
            <p:cNvSpPr/>
            <p:nvPr/>
          </p:nvSpPr>
          <p:spPr>
            <a:xfrm rot="10800000">
              <a:off x="1948403"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8" name="Google Shape;1984;p6"/>
            <p:cNvSpPr/>
            <p:nvPr/>
          </p:nvSpPr>
          <p:spPr>
            <a:xfrm rot="10800000">
              <a:off x="1948403"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899" name="Google Shape;1985;p6"/>
            <p:cNvSpPr/>
            <p:nvPr/>
          </p:nvSpPr>
          <p:spPr>
            <a:xfrm rot="10800000">
              <a:off x="1948403"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0" name="Google Shape;1986;p6"/>
            <p:cNvSpPr/>
            <p:nvPr/>
          </p:nvSpPr>
          <p:spPr>
            <a:xfrm rot="10800000">
              <a:off x="1948403"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1" name="Google Shape;1987;p6"/>
            <p:cNvSpPr/>
            <p:nvPr/>
          </p:nvSpPr>
          <p:spPr>
            <a:xfrm rot="10800000">
              <a:off x="1948403"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2" name="Google Shape;1988;p6"/>
            <p:cNvSpPr/>
            <p:nvPr/>
          </p:nvSpPr>
          <p:spPr>
            <a:xfrm rot="10800000">
              <a:off x="1948403"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3" name="Google Shape;1989;p6"/>
            <p:cNvSpPr/>
            <p:nvPr/>
          </p:nvSpPr>
          <p:spPr>
            <a:xfrm rot="10800000">
              <a:off x="1948403"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4" name="Google Shape;1990;p6"/>
            <p:cNvSpPr/>
            <p:nvPr/>
          </p:nvSpPr>
          <p:spPr>
            <a:xfrm rot="10800000">
              <a:off x="1948403"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5" name="Google Shape;1991;p6"/>
            <p:cNvSpPr/>
            <p:nvPr/>
          </p:nvSpPr>
          <p:spPr>
            <a:xfrm rot="10800000">
              <a:off x="1948403"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6" name="Google Shape;1992;p6"/>
            <p:cNvSpPr/>
            <p:nvPr/>
          </p:nvSpPr>
          <p:spPr>
            <a:xfrm rot="10800000">
              <a:off x="1948403"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7" name="Google Shape;1993;p6"/>
            <p:cNvSpPr/>
            <p:nvPr/>
          </p:nvSpPr>
          <p:spPr>
            <a:xfrm rot="10800000">
              <a:off x="1948403"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8" name="Google Shape;1994;p6"/>
            <p:cNvSpPr/>
            <p:nvPr/>
          </p:nvSpPr>
          <p:spPr>
            <a:xfrm rot="10800000">
              <a:off x="1558748"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09" name="Google Shape;1995;p6"/>
            <p:cNvSpPr/>
            <p:nvPr/>
          </p:nvSpPr>
          <p:spPr>
            <a:xfrm rot="10800000">
              <a:off x="1558748"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0" name="Google Shape;1996;p6"/>
            <p:cNvSpPr/>
            <p:nvPr/>
          </p:nvSpPr>
          <p:spPr>
            <a:xfrm rot="10800000">
              <a:off x="1558748"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1" name="Google Shape;1997;p6"/>
            <p:cNvSpPr/>
            <p:nvPr/>
          </p:nvSpPr>
          <p:spPr>
            <a:xfrm rot="10800000">
              <a:off x="1558748"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2" name="Google Shape;1998;p6"/>
            <p:cNvSpPr/>
            <p:nvPr/>
          </p:nvSpPr>
          <p:spPr>
            <a:xfrm rot="10800000">
              <a:off x="1558748"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3" name="Google Shape;1999;p6"/>
            <p:cNvSpPr/>
            <p:nvPr/>
          </p:nvSpPr>
          <p:spPr>
            <a:xfrm rot="10800000">
              <a:off x="1558748"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4" name="Google Shape;2000;p6"/>
            <p:cNvSpPr/>
            <p:nvPr/>
          </p:nvSpPr>
          <p:spPr>
            <a:xfrm rot="10800000">
              <a:off x="1558748"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5" name="Google Shape;2001;p6"/>
            <p:cNvSpPr/>
            <p:nvPr/>
          </p:nvSpPr>
          <p:spPr>
            <a:xfrm rot="10800000">
              <a:off x="1558748" y="81833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6" name="Google Shape;2002;p6"/>
            <p:cNvSpPr/>
            <p:nvPr/>
          </p:nvSpPr>
          <p:spPr>
            <a:xfrm rot="10800000">
              <a:off x="1558748"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7" name="Google Shape;2003;p6"/>
            <p:cNvSpPr/>
            <p:nvPr/>
          </p:nvSpPr>
          <p:spPr>
            <a:xfrm rot="10800000">
              <a:off x="1558748" y="7403954"/>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8" name="Google Shape;2004;p6"/>
            <p:cNvSpPr/>
            <p:nvPr/>
          </p:nvSpPr>
          <p:spPr>
            <a:xfrm rot="10800000">
              <a:off x="1558748"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19" name="Google Shape;2005;p6"/>
            <p:cNvSpPr/>
            <p:nvPr/>
          </p:nvSpPr>
          <p:spPr>
            <a:xfrm rot="10800000">
              <a:off x="1558748"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0" name="Google Shape;2006;p6"/>
            <p:cNvSpPr/>
            <p:nvPr/>
          </p:nvSpPr>
          <p:spPr>
            <a:xfrm rot="10800000">
              <a:off x="1558748"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1" name="Google Shape;2007;p6"/>
            <p:cNvSpPr/>
            <p:nvPr/>
          </p:nvSpPr>
          <p:spPr>
            <a:xfrm rot="10800000">
              <a:off x="1558748"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2" name="Google Shape;2008;p6"/>
            <p:cNvSpPr/>
            <p:nvPr/>
          </p:nvSpPr>
          <p:spPr>
            <a:xfrm rot="10800000">
              <a:off x="1558748"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3" name="Google Shape;2009;p6"/>
            <p:cNvSpPr/>
            <p:nvPr/>
          </p:nvSpPr>
          <p:spPr>
            <a:xfrm rot="10800000">
              <a:off x="1558748"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4" name="Google Shape;2010;p6"/>
            <p:cNvSpPr/>
            <p:nvPr/>
          </p:nvSpPr>
          <p:spPr>
            <a:xfrm rot="10800000">
              <a:off x="1558748"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5" name="Google Shape;2011;p6"/>
            <p:cNvSpPr/>
            <p:nvPr/>
          </p:nvSpPr>
          <p:spPr>
            <a:xfrm rot="10800000">
              <a:off x="1558748"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6" name="Google Shape;2012;p6"/>
            <p:cNvSpPr/>
            <p:nvPr/>
          </p:nvSpPr>
          <p:spPr>
            <a:xfrm rot="10800000">
              <a:off x="1558748"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7" name="Google Shape;2013;p6"/>
            <p:cNvSpPr/>
            <p:nvPr/>
          </p:nvSpPr>
          <p:spPr>
            <a:xfrm rot="10800000">
              <a:off x="1558748"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8" name="Google Shape;2014;p6"/>
            <p:cNvSpPr/>
            <p:nvPr/>
          </p:nvSpPr>
          <p:spPr>
            <a:xfrm rot="10800000">
              <a:off x="1558748"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29" name="Google Shape;2015;p6"/>
            <p:cNvSpPr/>
            <p:nvPr/>
          </p:nvSpPr>
          <p:spPr>
            <a:xfrm rot="10800000">
              <a:off x="1558748" y="19484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0" name="Google Shape;2016;p6"/>
            <p:cNvSpPr/>
            <p:nvPr/>
          </p:nvSpPr>
          <p:spPr>
            <a:xfrm rot="10800000">
              <a:off x="1558748"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1" name="Google Shape;2017;p6"/>
            <p:cNvSpPr/>
            <p:nvPr/>
          </p:nvSpPr>
          <p:spPr>
            <a:xfrm rot="10800000">
              <a:off x="1558748"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2" name="Google Shape;2018;p6"/>
            <p:cNvSpPr/>
            <p:nvPr/>
          </p:nvSpPr>
          <p:spPr>
            <a:xfrm rot="10800000">
              <a:off x="1558748"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3" name="Google Shape;2019;p6"/>
            <p:cNvSpPr/>
            <p:nvPr/>
          </p:nvSpPr>
          <p:spPr>
            <a:xfrm rot="10800000">
              <a:off x="1558748" y="0"/>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4" name="Google Shape;2020;p6"/>
            <p:cNvSpPr/>
            <p:nvPr/>
          </p:nvSpPr>
          <p:spPr>
            <a:xfrm rot="10800000">
              <a:off x="1169028" y="1246985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5" name="Google Shape;2021;p6"/>
            <p:cNvSpPr/>
            <p:nvPr/>
          </p:nvSpPr>
          <p:spPr>
            <a:xfrm rot="10800000">
              <a:off x="1169028" y="1130082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6" name="Google Shape;2022;p6"/>
            <p:cNvSpPr/>
            <p:nvPr/>
          </p:nvSpPr>
          <p:spPr>
            <a:xfrm rot="10800000">
              <a:off x="1169028" y="1091110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7" name="Google Shape;2023;p6"/>
            <p:cNvSpPr/>
            <p:nvPr/>
          </p:nvSpPr>
          <p:spPr>
            <a:xfrm rot="10800000">
              <a:off x="1169028" y="10521450"/>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8" name="Google Shape;2024;p6"/>
            <p:cNvSpPr/>
            <p:nvPr/>
          </p:nvSpPr>
          <p:spPr>
            <a:xfrm rot="10800000">
              <a:off x="1169028" y="97420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39" name="Google Shape;2025;p6"/>
            <p:cNvSpPr/>
            <p:nvPr/>
          </p:nvSpPr>
          <p:spPr>
            <a:xfrm rot="10800000">
              <a:off x="1169028" y="896270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0" name="Google Shape;2026;p6"/>
            <p:cNvSpPr/>
            <p:nvPr/>
          </p:nvSpPr>
          <p:spPr>
            <a:xfrm rot="10800000">
              <a:off x="1169028" y="857304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1" name="Google Shape;2027;p6"/>
            <p:cNvSpPr/>
            <p:nvPr/>
          </p:nvSpPr>
          <p:spPr>
            <a:xfrm rot="10800000">
              <a:off x="1169028" y="81833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2" name="Google Shape;2028;p6"/>
            <p:cNvSpPr/>
            <p:nvPr/>
          </p:nvSpPr>
          <p:spPr>
            <a:xfrm rot="10800000">
              <a:off x="1169028" y="7403954"/>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3" name="Google Shape;2029;p6"/>
            <p:cNvSpPr/>
            <p:nvPr/>
          </p:nvSpPr>
          <p:spPr>
            <a:xfrm rot="10800000">
              <a:off x="1169028" y="6624580"/>
              <a:ext cx="314250"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4" name="Google Shape;2030;p6"/>
            <p:cNvSpPr/>
            <p:nvPr/>
          </p:nvSpPr>
          <p:spPr>
            <a:xfrm rot="10800000">
              <a:off x="1169028" y="584527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5" name="Google Shape;2031;p6"/>
            <p:cNvSpPr/>
            <p:nvPr/>
          </p:nvSpPr>
          <p:spPr>
            <a:xfrm rot="10800000">
              <a:off x="1169028" y="506589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6" name="Google Shape;2032;p6"/>
            <p:cNvSpPr/>
            <p:nvPr/>
          </p:nvSpPr>
          <p:spPr>
            <a:xfrm rot="10800000">
              <a:off x="1169028" y="467617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7" name="Google Shape;2033;p6"/>
            <p:cNvSpPr/>
            <p:nvPr/>
          </p:nvSpPr>
          <p:spPr>
            <a:xfrm rot="10800000">
              <a:off x="1169028" y="3507149"/>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8" name="Google Shape;2034;p6"/>
            <p:cNvSpPr/>
            <p:nvPr/>
          </p:nvSpPr>
          <p:spPr>
            <a:xfrm rot="10800000">
              <a:off x="1169028" y="3117430"/>
              <a:ext cx="314250"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49" name="Google Shape;2035;p6"/>
            <p:cNvSpPr/>
            <p:nvPr/>
          </p:nvSpPr>
          <p:spPr>
            <a:xfrm rot="10800000">
              <a:off x="1169028" y="27277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0" name="Google Shape;2036;p6"/>
            <p:cNvSpPr/>
            <p:nvPr/>
          </p:nvSpPr>
          <p:spPr>
            <a:xfrm rot="10800000">
              <a:off x="1169028" y="233812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1" name="Google Shape;2037;p6"/>
            <p:cNvSpPr/>
            <p:nvPr/>
          </p:nvSpPr>
          <p:spPr>
            <a:xfrm rot="10800000">
              <a:off x="1169028" y="194840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2" name="Google Shape;2038;p6"/>
            <p:cNvSpPr/>
            <p:nvPr/>
          </p:nvSpPr>
          <p:spPr>
            <a:xfrm rot="10800000">
              <a:off x="1169028" y="11690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3" name="Google Shape;2039;p6"/>
            <p:cNvSpPr/>
            <p:nvPr/>
          </p:nvSpPr>
          <p:spPr>
            <a:xfrm rot="10800000">
              <a:off x="1169028" y="77937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4" name="Google Shape;2040;p6"/>
            <p:cNvSpPr/>
            <p:nvPr/>
          </p:nvSpPr>
          <p:spPr>
            <a:xfrm rot="10800000">
              <a:off x="779374"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5" name="Google Shape;2041;p6"/>
            <p:cNvSpPr/>
            <p:nvPr/>
          </p:nvSpPr>
          <p:spPr>
            <a:xfrm rot="10800000">
              <a:off x="779374"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6" name="Google Shape;2042;p6"/>
            <p:cNvSpPr/>
            <p:nvPr/>
          </p:nvSpPr>
          <p:spPr>
            <a:xfrm rot="10800000">
              <a:off x="779374"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7" name="Google Shape;2043;p6"/>
            <p:cNvSpPr/>
            <p:nvPr/>
          </p:nvSpPr>
          <p:spPr>
            <a:xfrm rot="10800000">
              <a:off x="779374"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8" name="Google Shape;2044;p6"/>
            <p:cNvSpPr/>
            <p:nvPr/>
          </p:nvSpPr>
          <p:spPr>
            <a:xfrm rot="10800000">
              <a:off x="779374"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59" name="Google Shape;2045;p6"/>
            <p:cNvSpPr/>
            <p:nvPr/>
          </p:nvSpPr>
          <p:spPr>
            <a:xfrm rot="10800000">
              <a:off x="779374"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0" name="Google Shape;2046;p6"/>
            <p:cNvSpPr/>
            <p:nvPr/>
          </p:nvSpPr>
          <p:spPr>
            <a:xfrm rot="10800000">
              <a:off x="779374"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1" name="Google Shape;2047;p6"/>
            <p:cNvSpPr/>
            <p:nvPr/>
          </p:nvSpPr>
          <p:spPr>
            <a:xfrm rot="10800000">
              <a:off x="779374"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2" name="Google Shape;2048;p6"/>
            <p:cNvSpPr/>
            <p:nvPr/>
          </p:nvSpPr>
          <p:spPr>
            <a:xfrm rot="10800000">
              <a:off x="779374"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3" name="Google Shape;2049;p6"/>
            <p:cNvSpPr/>
            <p:nvPr/>
          </p:nvSpPr>
          <p:spPr>
            <a:xfrm rot="10800000">
              <a:off x="779374"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4" name="Google Shape;2050;p6"/>
            <p:cNvSpPr/>
            <p:nvPr/>
          </p:nvSpPr>
          <p:spPr>
            <a:xfrm rot="10800000">
              <a:off x="779374"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5" name="Google Shape;2051;p6"/>
            <p:cNvSpPr/>
            <p:nvPr/>
          </p:nvSpPr>
          <p:spPr>
            <a:xfrm rot="10800000">
              <a:off x="779374"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6" name="Google Shape;2052;p6"/>
            <p:cNvSpPr/>
            <p:nvPr/>
          </p:nvSpPr>
          <p:spPr>
            <a:xfrm rot="10800000">
              <a:off x="779374"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7" name="Google Shape;2053;p6"/>
            <p:cNvSpPr/>
            <p:nvPr/>
          </p:nvSpPr>
          <p:spPr>
            <a:xfrm rot="10800000">
              <a:off x="779374"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8" name="Google Shape;2054;p6"/>
            <p:cNvSpPr/>
            <p:nvPr/>
          </p:nvSpPr>
          <p:spPr>
            <a:xfrm rot="10800000">
              <a:off x="779374"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69" name="Google Shape;2055;p6"/>
            <p:cNvSpPr/>
            <p:nvPr/>
          </p:nvSpPr>
          <p:spPr>
            <a:xfrm rot="10800000">
              <a:off x="779374"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0" name="Google Shape;2056;p6"/>
            <p:cNvSpPr/>
            <p:nvPr/>
          </p:nvSpPr>
          <p:spPr>
            <a:xfrm rot="10800000">
              <a:off x="779374"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1" name="Google Shape;2057;p6"/>
            <p:cNvSpPr/>
            <p:nvPr/>
          </p:nvSpPr>
          <p:spPr>
            <a:xfrm rot="10800000">
              <a:off x="779374"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2" name="Google Shape;2058;p6"/>
            <p:cNvSpPr/>
            <p:nvPr/>
          </p:nvSpPr>
          <p:spPr>
            <a:xfrm rot="10800000">
              <a:off x="389654" y="12859506"/>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3" name="Google Shape;2059;p6"/>
            <p:cNvSpPr/>
            <p:nvPr/>
          </p:nvSpPr>
          <p:spPr>
            <a:xfrm rot="10800000">
              <a:off x="389654" y="10521450"/>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4" name="Google Shape;2060;p6"/>
            <p:cNvSpPr/>
            <p:nvPr/>
          </p:nvSpPr>
          <p:spPr>
            <a:xfrm rot="10800000">
              <a:off x="389654" y="8573047"/>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5" name="Google Shape;2061;p6"/>
            <p:cNvSpPr/>
            <p:nvPr/>
          </p:nvSpPr>
          <p:spPr>
            <a:xfrm rot="10800000">
              <a:off x="389654" y="6624580"/>
              <a:ext cx="314314"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6" name="Google Shape;2062;p6"/>
            <p:cNvSpPr/>
            <p:nvPr/>
          </p:nvSpPr>
          <p:spPr>
            <a:xfrm rot="10800000">
              <a:off x="389654" y="4286523"/>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7" name="Google Shape;2063;p6"/>
            <p:cNvSpPr/>
            <p:nvPr/>
          </p:nvSpPr>
          <p:spPr>
            <a:xfrm rot="10800000">
              <a:off x="389654" y="2338121"/>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8" name="Google Shape;2064;p6"/>
            <p:cNvSpPr/>
            <p:nvPr/>
          </p:nvSpPr>
          <p:spPr>
            <a:xfrm rot="10800000">
              <a:off x="389654" y="1948402"/>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79" name="Google Shape;2065;p6"/>
            <p:cNvSpPr/>
            <p:nvPr/>
          </p:nvSpPr>
          <p:spPr>
            <a:xfrm rot="10800000">
              <a:off x="389654" y="389654"/>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0" name="Google Shape;2066;p6"/>
            <p:cNvSpPr/>
            <p:nvPr/>
          </p:nvSpPr>
          <p:spPr>
            <a:xfrm rot="10800000">
              <a:off x="0"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1" name="Google Shape;2067;p6"/>
            <p:cNvSpPr/>
            <p:nvPr/>
          </p:nvSpPr>
          <p:spPr>
            <a:xfrm rot="10800000">
              <a:off x="0"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2" name="Google Shape;2068;p6"/>
            <p:cNvSpPr/>
            <p:nvPr/>
          </p:nvSpPr>
          <p:spPr>
            <a:xfrm rot="10800000">
              <a:off x="0"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034" name="Google Shape;2069;p6"/>
          <p:cNvGrpSpPr/>
          <p:nvPr/>
        </p:nvGrpSpPr>
        <p:grpSpPr>
          <a:xfrm>
            <a:off x="20486537" y="76551"/>
            <a:ext cx="3042024" cy="13563474"/>
            <a:chOff x="0" y="0"/>
            <a:chExt cx="3042023" cy="13563473"/>
          </a:xfrm>
        </p:grpSpPr>
        <p:sp>
          <p:nvSpPr>
            <p:cNvPr id="984" name="Google Shape;2070;p6"/>
            <p:cNvSpPr/>
            <p:nvPr/>
          </p:nvSpPr>
          <p:spPr>
            <a:xfrm rot="10800000">
              <a:off x="2727775"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5" name="Google Shape;2071;p6"/>
            <p:cNvSpPr/>
            <p:nvPr/>
          </p:nvSpPr>
          <p:spPr>
            <a:xfrm rot="10800000">
              <a:off x="2727775"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6" name="Google Shape;2072;p6"/>
            <p:cNvSpPr/>
            <p:nvPr/>
          </p:nvSpPr>
          <p:spPr>
            <a:xfrm rot="10800000">
              <a:off x="2727775"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7" name="Google Shape;2073;p6"/>
            <p:cNvSpPr/>
            <p:nvPr/>
          </p:nvSpPr>
          <p:spPr>
            <a:xfrm rot="10800000">
              <a:off x="2727775"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8" name="Google Shape;2074;p6"/>
            <p:cNvSpPr/>
            <p:nvPr/>
          </p:nvSpPr>
          <p:spPr>
            <a:xfrm rot="10800000">
              <a:off x="2338120"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89" name="Google Shape;2075;p6"/>
            <p:cNvSpPr/>
            <p:nvPr/>
          </p:nvSpPr>
          <p:spPr>
            <a:xfrm rot="10800000">
              <a:off x="2338120"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0" name="Google Shape;2076;p6"/>
            <p:cNvSpPr/>
            <p:nvPr/>
          </p:nvSpPr>
          <p:spPr>
            <a:xfrm rot="10800000">
              <a:off x="2338120"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1" name="Google Shape;2077;p6"/>
            <p:cNvSpPr/>
            <p:nvPr/>
          </p:nvSpPr>
          <p:spPr>
            <a:xfrm rot="10800000">
              <a:off x="2338120"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2" name="Google Shape;2078;p6"/>
            <p:cNvSpPr/>
            <p:nvPr/>
          </p:nvSpPr>
          <p:spPr>
            <a:xfrm rot="10800000">
              <a:off x="2338120"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3" name="Google Shape;2079;p6"/>
            <p:cNvSpPr/>
            <p:nvPr/>
          </p:nvSpPr>
          <p:spPr>
            <a:xfrm rot="10800000">
              <a:off x="2338120"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4" name="Google Shape;2080;p6"/>
            <p:cNvSpPr/>
            <p:nvPr/>
          </p:nvSpPr>
          <p:spPr>
            <a:xfrm rot="10800000">
              <a:off x="2338120"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5" name="Google Shape;2081;p6"/>
            <p:cNvSpPr/>
            <p:nvPr/>
          </p:nvSpPr>
          <p:spPr>
            <a:xfrm rot="10800000">
              <a:off x="2338120"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6" name="Google Shape;2082;p6"/>
            <p:cNvSpPr/>
            <p:nvPr/>
          </p:nvSpPr>
          <p:spPr>
            <a:xfrm rot="10800000">
              <a:off x="2338120"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7" name="Google Shape;2083;p6"/>
            <p:cNvSpPr/>
            <p:nvPr/>
          </p:nvSpPr>
          <p:spPr>
            <a:xfrm rot="10800000">
              <a:off x="2338120"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8" name="Google Shape;2084;p6"/>
            <p:cNvSpPr/>
            <p:nvPr/>
          </p:nvSpPr>
          <p:spPr>
            <a:xfrm rot="10800000">
              <a:off x="2338120"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999" name="Google Shape;2085;p6"/>
            <p:cNvSpPr/>
            <p:nvPr/>
          </p:nvSpPr>
          <p:spPr>
            <a:xfrm rot="10800000">
              <a:off x="2338120"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0" name="Google Shape;2086;p6"/>
            <p:cNvSpPr/>
            <p:nvPr/>
          </p:nvSpPr>
          <p:spPr>
            <a:xfrm rot="10800000">
              <a:off x="2338120"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1" name="Google Shape;2087;p6"/>
            <p:cNvSpPr/>
            <p:nvPr/>
          </p:nvSpPr>
          <p:spPr>
            <a:xfrm rot="10800000">
              <a:off x="2338120"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2" name="Google Shape;2088;p6"/>
            <p:cNvSpPr/>
            <p:nvPr/>
          </p:nvSpPr>
          <p:spPr>
            <a:xfrm rot="10800000">
              <a:off x="2338120"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3" name="Google Shape;2089;p6"/>
            <p:cNvSpPr/>
            <p:nvPr/>
          </p:nvSpPr>
          <p:spPr>
            <a:xfrm rot="10800000">
              <a:off x="2338120"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4" name="Google Shape;2090;p6"/>
            <p:cNvSpPr/>
            <p:nvPr/>
          </p:nvSpPr>
          <p:spPr>
            <a:xfrm rot="10800000">
              <a:off x="2338120"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5" name="Google Shape;2091;p6"/>
            <p:cNvSpPr/>
            <p:nvPr/>
          </p:nvSpPr>
          <p:spPr>
            <a:xfrm rot="10800000">
              <a:off x="1948401"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6" name="Google Shape;2092;p6"/>
            <p:cNvSpPr/>
            <p:nvPr/>
          </p:nvSpPr>
          <p:spPr>
            <a:xfrm rot="10800000">
              <a:off x="1948401"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7" name="Google Shape;2093;p6"/>
            <p:cNvSpPr/>
            <p:nvPr/>
          </p:nvSpPr>
          <p:spPr>
            <a:xfrm rot="10800000">
              <a:off x="1948401"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8" name="Google Shape;2094;p6"/>
            <p:cNvSpPr/>
            <p:nvPr/>
          </p:nvSpPr>
          <p:spPr>
            <a:xfrm rot="10800000">
              <a:off x="1948401"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09" name="Google Shape;2095;p6"/>
            <p:cNvSpPr/>
            <p:nvPr/>
          </p:nvSpPr>
          <p:spPr>
            <a:xfrm rot="10800000">
              <a:off x="1948401"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0" name="Google Shape;2096;p6"/>
            <p:cNvSpPr/>
            <p:nvPr/>
          </p:nvSpPr>
          <p:spPr>
            <a:xfrm rot="10800000">
              <a:off x="1948401"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1" name="Google Shape;2097;p6"/>
            <p:cNvSpPr/>
            <p:nvPr/>
          </p:nvSpPr>
          <p:spPr>
            <a:xfrm rot="10800000">
              <a:off x="1948401"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2" name="Google Shape;2098;p6"/>
            <p:cNvSpPr/>
            <p:nvPr/>
          </p:nvSpPr>
          <p:spPr>
            <a:xfrm rot="10800000">
              <a:off x="1948401"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3" name="Google Shape;2099;p6"/>
            <p:cNvSpPr/>
            <p:nvPr/>
          </p:nvSpPr>
          <p:spPr>
            <a:xfrm rot="10800000">
              <a:off x="1948401"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4" name="Google Shape;2100;p6"/>
            <p:cNvSpPr/>
            <p:nvPr/>
          </p:nvSpPr>
          <p:spPr>
            <a:xfrm rot="10800000">
              <a:off x="1948401"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5" name="Google Shape;2101;p6"/>
            <p:cNvSpPr/>
            <p:nvPr/>
          </p:nvSpPr>
          <p:spPr>
            <a:xfrm rot="10800000">
              <a:off x="1948401"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6" name="Google Shape;2102;p6"/>
            <p:cNvSpPr/>
            <p:nvPr/>
          </p:nvSpPr>
          <p:spPr>
            <a:xfrm rot="10800000">
              <a:off x="1948401"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7" name="Google Shape;2103;p6"/>
            <p:cNvSpPr/>
            <p:nvPr/>
          </p:nvSpPr>
          <p:spPr>
            <a:xfrm rot="10800000">
              <a:off x="1948401"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8" name="Google Shape;2104;p6"/>
            <p:cNvSpPr/>
            <p:nvPr/>
          </p:nvSpPr>
          <p:spPr>
            <a:xfrm rot="10800000">
              <a:off x="1558747"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19" name="Google Shape;2105;p6"/>
            <p:cNvSpPr/>
            <p:nvPr/>
          </p:nvSpPr>
          <p:spPr>
            <a:xfrm rot="10800000">
              <a:off x="1558747"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0" name="Google Shape;2106;p6"/>
            <p:cNvSpPr/>
            <p:nvPr/>
          </p:nvSpPr>
          <p:spPr>
            <a:xfrm rot="10800000">
              <a:off x="1558747"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1" name="Google Shape;2107;p6"/>
            <p:cNvSpPr/>
            <p:nvPr/>
          </p:nvSpPr>
          <p:spPr>
            <a:xfrm rot="10800000">
              <a:off x="1558747"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2" name="Google Shape;2108;p6"/>
            <p:cNvSpPr/>
            <p:nvPr/>
          </p:nvSpPr>
          <p:spPr>
            <a:xfrm rot="10800000">
              <a:off x="1558747"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3" name="Google Shape;2109;p6"/>
            <p:cNvSpPr/>
            <p:nvPr/>
          </p:nvSpPr>
          <p:spPr>
            <a:xfrm rot="10800000">
              <a:off x="1558747"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4" name="Google Shape;2110;p6"/>
            <p:cNvSpPr/>
            <p:nvPr/>
          </p:nvSpPr>
          <p:spPr>
            <a:xfrm rot="10800000">
              <a:off x="1558747"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5" name="Google Shape;2111;p6"/>
            <p:cNvSpPr/>
            <p:nvPr/>
          </p:nvSpPr>
          <p:spPr>
            <a:xfrm rot="10800000">
              <a:off x="1558747"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6" name="Google Shape;2112;p6"/>
            <p:cNvSpPr/>
            <p:nvPr/>
          </p:nvSpPr>
          <p:spPr>
            <a:xfrm rot="10800000">
              <a:off x="1169028" y="1324922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7" name="Google Shape;2113;p6"/>
            <p:cNvSpPr/>
            <p:nvPr/>
          </p:nvSpPr>
          <p:spPr>
            <a:xfrm rot="10800000">
              <a:off x="1169028" y="1208019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8" name="Google Shape;2114;p6"/>
            <p:cNvSpPr/>
            <p:nvPr/>
          </p:nvSpPr>
          <p:spPr>
            <a:xfrm rot="10800000">
              <a:off x="1169028" y="779367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29" name="Google Shape;2115;p6"/>
            <p:cNvSpPr/>
            <p:nvPr/>
          </p:nvSpPr>
          <p:spPr>
            <a:xfrm rot="10800000">
              <a:off x="1169028" y="5455551"/>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30" name="Google Shape;2116;p6"/>
            <p:cNvSpPr/>
            <p:nvPr/>
          </p:nvSpPr>
          <p:spPr>
            <a:xfrm rot="10800000">
              <a:off x="1169028" y="428652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31" name="Google Shape;2117;p6"/>
            <p:cNvSpPr/>
            <p:nvPr/>
          </p:nvSpPr>
          <p:spPr>
            <a:xfrm rot="10800000">
              <a:off x="779373"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32" name="Google Shape;2118;p6"/>
            <p:cNvSpPr/>
            <p:nvPr/>
          </p:nvSpPr>
          <p:spPr>
            <a:xfrm rot="10800000">
              <a:off x="779373"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33" name="Google Shape;2119;p6"/>
            <p:cNvSpPr/>
            <p:nvPr/>
          </p:nvSpPr>
          <p:spPr>
            <a:xfrm rot="10800000">
              <a:off x="0" y="1169028"/>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p:bg>
      <p:bgPr>
        <a:solidFill>
          <a:srgbClr val="003B55"/>
        </a:solidFill>
      </p:bgPr>
    </p:bg>
    <p:spTree>
      <p:nvGrpSpPr>
        <p:cNvPr id="1" name=""/>
        <p:cNvGrpSpPr/>
        <p:nvPr/>
      </p:nvGrpSpPr>
      <p:grpSpPr>
        <a:xfrm>
          <a:off x="0" y="0"/>
          <a:ext cx="0" cy="0"/>
          <a:chOff x="0" y="0"/>
          <a:chExt cx="0" cy="0"/>
        </a:xfrm>
      </p:grpSpPr>
      <p:sp>
        <p:nvSpPr>
          <p:cNvPr id="1041" name="Title Text"/>
          <p:cNvSpPr txBox="1"/>
          <p:nvPr>
            <p:ph type="title"/>
          </p:nvPr>
        </p:nvSpPr>
        <p:spPr>
          <a:xfrm>
            <a:off x="2031999" y="1857133"/>
            <a:ext cx="14391202" cy="3092801"/>
          </a:xfrm>
          <a:prstGeom prst="rect">
            <a:avLst/>
          </a:prstGeom>
        </p:spPr>
        <p:txBody>
          <a:bodyPr lIns="243799" tIns="243799" rIns="243799" bIns="243799" anchor="t"/>
          <a:lstStyle>
            <a:lvl1pPr defTabSz="2438400">
              <a:defRPr sz="16000">
                <a:solidFill>
                  <a:srgbClr val="80BFB7"/>
                </a:solidFill>
                <a:latin typeface="Dosis ExtraLight"/>
                <a:ea typeface="Dosis ExtraLight"/>
                <a:cs typeface="Dosis ExtraLight"/>
                <a:sym typeface="Dosis ExtraLight"/>
              </a:defRPr>
            </a:lvl1pPr>
          </a:lstStyle>
          <a:p>
            <a:pPr/>
            <a:r>
              <a:t>Title Text</a:t>
            </a:r>
          </a:p>
        </p:txBody>
      </p:sp>
      <p:grpSp>
        <p:nvGrpSpPr>
          <p:cNvPr id="1122" name="Google Shape;11;p2"/>
          <p:cNvGrpSpPr/>
          <p:nvPr/>
        </p:nvGrpSpPr>
        <p:grpSpPr>
          <a:xfrm>
            <a:off x="23214376" y="76527"/>
            <a:ext cx="1093622" cy="13563474"/>
            <a:chOff x="0" y="0"/>
            <a:chExt cx="1093620" cy="13563473"/>
          </a:xfrm>
        </p:grpSpPr>
        <p:sp>
          <p:nvSpPr>
            <p:cNvPr id="1042" name="Google Shape;12;p2"/>
            <p:cNvSpPr/>
            <p:nvPr/>
          </p:nvSpPr>
          <p:spPr>
            <a:xfrm rot="10800000">
              <a:off x="779372" y="1324922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3" name="Google Shape;13;p2"/>
            <p:cNvSpPr/>
            <p:nvPr/>
          </p:nvSpPr>
          <p:spPr>
            <a:xfrm rot="10800000">
              <a:off x="779372" y="128595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4" name="Google Shape;14;p2"/>
            <p:cNvSpPr/>
            <p:nvPr/>
          </p:nvSpPr>
          <p:spPr>
            <a:xfrm rot="10800000">
              <a:off x="779372" y="1246985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5" name="Google Shape;15;p2"/>
            <p:cNvSpPr/>
            <p:nvPr/>
          </p:nvSpPr>
          <p:spPr>
            <a:xfrm rot="10800000">
              <a:off x="779372" y="1208019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6" name="Google Shape;16;p2"/>
            <p:cNvSpPr/>
            <p:nvPr/>
          </p:nvSpPr>
          <p:spPr>
            <a:xfrm rot="10800000">
              <a:off x="779372" y="1169047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7" name="Google Shape;17;p2"/>
            <p:cNvSpPr/>
            <p:nvPr/>
          </p:nvSpPr>
          <p:spPr>
            <a:xfrm rot="10800000">
              <a:off x="779372" y="1130082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8" name="Google Shape;18;p2"/>
            <p:cNvSpPr/>
            <p:nvPr/>
          </p:nvSpPr>
          <p:spPr>
            <a:xfrm rot="10800000">
              <a:off x="779372" y="109111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49" name="Google Shape;19;p2"/>
            <p:cNvSpPr/>
            <p:nvPr/>
          </p:nvSpPr>
          <p:spPr>
            <a:xfrm rot="10800000">
              <a:off x="779372" y="105214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0" name="Google Shape;20;p2"/>
            <p:cNvSpPr/>
            <p:nvPr/>
          </p:nvSpPr>
          <p:spPr>
            <a:xfrm rot="10800000">
              <a:off x="779372" y="10131728"/>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1" name="Google Shape;21;p2"/>
            <p:cNvSpPr/>
            <p:nvPr/>
          </p:nvSpPr>
          <p:spPr>
            <a:xfrm rot="10800000">
              <a:off x="779372" y="974207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2" name="Google Shape;22;p2"/>
            <p:cNvSpPr/>
            <p:nvPr/>
          </p:nvSpPr>
          <p:spPr>
            <a:xfrm rot="10800000">
              <a:off x="779372" y="9352355"/>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3" name="Google Shape;23;p2"/>
            <p:cNvSpPr/>
            <p:nvPr/>
          </p:nvSpPr>
          <p:spPr>
            <a:xfrm rot="10800000">
              <a:off x="779372" y="896270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4" name="Google Shape;24;p2"/>
            <p:cNvSpPr/>
            <p:nvPr/>
          </p:nvSpPr>
          <p:spPr>
            <a:xfrm rot="10800000">
              <a:off x="779372" y="857304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5" name="Google Shape;25;p2"/>
            <p:cNvSpPr/>
            <p:nvPr/>
          </p:nvSpPr>
          <p:spPr>
            <a:xfrm rot="10800000">
              <a:off x="779372" y="818332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6" name="Google Shape;26;p2"/>
            <p:cNvSpPr/>
            <p:nvPr/>
          </p:nvSpPr>
          <p:spPr>
            <a:xfrm rot="10800000">
              <a:off x="779372"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7" name="Google Shape;27;p2"/>
            <p:cNvSpPr/>
            <p:nvPr/>
          </p:nvSpPr>
          <p:spPr>
            <a:xfrm rot="10800000">
              <a:off x="779372" y="740395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8" name="Google Shape;28;p2"/>
            <p:cNvSpPr/>
            <p:nvPr/>
          </p:nvSpPr>
          <p:spPr>
            <a:xfrm rot="10800000">
              <a:off x="779372" y="701429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59" name="Google Shape;29;p2"/>
            <p:cNvSpPr/>
            <p:nvPr/>
          </p:nvSpPr>
          <p:spPr>
            <a:xfrm rot="10800000">
              <a:off x="779372"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0" name="Google Shape;30;p2"/>
            <p:cNvSpPr/>
            <p:nvPr/>
          </p:nvSpPr>
          <p:spPr>
            <a:xfrm rot="10800000">
              <a:off x="779372" y="623492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1" name="Google Shape;31;p2"/>
            <p:cNvSpPr/>
            <p:nvPr/>
          </p:nvSpPr>
          <p:spPr>
            <a:xfrm rot="10800000">
              <a:off x="779372" y="584527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2" name="Google Shape;32;p2"/>
            <p:cNvSpPr/>
            <p:nvPr/>
          </p:nvSpPr>
          <p:spPr>
            <a:xfrm rot="10800000">
              <a:off x="779372" y="545555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3" name="Google Shape;33;p2"/>
            <p:cNvSpPr/>
            <p:nvPr/>
          </p:nvSpPr>
          <p:spPr>
            <a:xfrm rot="10800000">
              <a:off x="779372" y="506589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4" name="Google Shape;34;p2"/>
            <p:cNvSpPr/>
            <p:nvPr/>
          </p:nvSpPr>
          <p:spPr>
            <a:xfrm rot="10800000">
              <a:off x="779372" y="467617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5" name="Google Shape;35;p2"/>
            <p:cNvSpPr/>
            <p:nvPr/>
          </p:nvSpPr>
          <p:spPr>
            <a:xfrm rot="10800000">
              <a:off x="779372"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6" name="Google Shape;36;p2"/>
            <p:cNvSpPr/>
            <p:nvPr/>
          </p:nvSpPr>
          <p:spPr>
            <a:xfrm rot="10800000">
              <a:off x="779372" y="3896804"/>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7" name="Google Shape;37;p2"/>
            <p:cNvSpPr/>
            <p:nvPr/>
          </p:nvSpPr>
          <p:spPr>
            <a:xfrm rot="10800000">
              <a:off x="779372"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8" name="Google Shape;38;p2"/>
            <p:cNvSpPr/>
            <p:nvPr/>
          </p:nvSpPr>
          <p:spPr>
            <a:xfrm rot="10800000">
              <a:off x="779372" y="311743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69" name="Google Shape;39;p2"/>
            <p:cNvSpPr/>
            <p:nvPr/>
          </p:nvSpPr>
          <p:spPr>
            <a:xfrm rot="10800000">
              <a:off x="779372" y="272777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0" name="Google Shape;40;p2"/>
            <p:cNvSpPr/>
            <p:nvPr/>
          </p:nvSpPr>
          <p:spPr>
            <a:xfrm rot="10800000">
              <a:off x="779372"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1" name="Google Shape;41;p2"/>
            <p:cNvSpPr/>
            <p:nvPr/>
          </p:nvSpPr>
          <p:spPr>
            <a:xfrm rot="10800000">
              <a:off x="779372" y="1948402"/>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2" name="Google Shape;42;p2"/>
            <p:cNvSpPr/>
            <p:nvPr/>
          </p:nvSpPr>
          <p:spPr>
            <a:xfrm rot="10800000">
              <a:off x="779372"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3" name="Google Shape;43;p2"/>
            <p:cNvSpPr/>
            <p:nvPr/>
          </p:nvSpPr>
          <p:spPr>
            <a:xfrm rot="10800000">
              <a:off x="779372"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4" name="Google Shape;44;p2"/>
            <p:cNvSpPr/>
            <p:nvPr/>
          </p:nvSpPr>
          <p:spPr>
            <a:xfrm rot="10800000">
              <a:off x="779372"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5" name="Google Shape;45;p2"/>
            <p:cNvSpPr/>
            <p:nvPr/>
          </p:nvSpPr>
          <p:spPr>
            <a:xfrm rot="10800000">
              <a:off x="779372"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6" name="Google Shape;46;p2"/>
            <p:cNvSpPr/>
            <p:nvPr/>
          </p:nvSpPr>
          <p:spPr>
            <a:xfrm rot="10800000">
              <a:off x="779372" y="-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7" name="Google Shape;47;p2"/>
            <p:cNvSpPr/>
            <p:nvPr/>
          </p:nvSpPr>
          <p:spPr>
            <a:xfrm rot="10800000">
              <a:off x="389654" y="12859504"/>
              <a:ext cx="314313"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8" name="Google Shape;48;p2"/>
            <p:cNvSpPr/>
            <p:nvPr/>
          </p:nvSpPr>
          <p:spPr>
            <a:xfrm rot="10800000">
              <a:off x="389654" y="12469851"/>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79" name="Google Shape;49;p2"/>
            <p:cNvSpPr/>
            <p:nvPr/>
          </p:nvSpPr>
          <p:spPr>
            <a:xfrm rot="10800000">
              <a:off x="389654" y="11690477"/>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0" name="Google Shape;50;p2"/>
            <p:cNvSpPr/>
            <p:nvPr/>
          </p:nvSpPr>
          <p:spPr>
            <a:xfrm rot="10800000">
              <a:off x="389654" y="10911102"/>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1" name="Google Shape;51;p2"/>
            <p:cNvSpPr/>
            <p:nvPr/>
          </p:nvSpPr>
          <p:spPr>
            <a:xfrm rot="10800000">
              <a:off x="389654" y="10521449"/>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2" name="Google Shape;52;p2"/>
            <p:cNvSpPr/>
            <p:nvPr/>
          </p:nvSpPr>
          <p:spPr>
            <a:xfrm rot="10800000">
              <a:off x="389654" y="9352355"/>
              <a:ext cx="314313"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3" name="Google Shape;53;p2"/>
            <p:cNvSpPr/>
            <p:nvPr/>
          </p:nvSpPr>
          <p:spPr>
            <a:xfrm rot="10800000">
              <a:off x="389654" y="8962700"/>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4" name="Google Shape;54;p2"/>
            <p:cNvSpPr/>
            <p:nvPr/>
          </p:nvSpPr>
          <p:spPr>
            <a:xfrm rot="10800000">
              <a:off x="389654" y="8183327"/>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5" name="Google Shape;55;p2"/>
            <p:cNvSpPr/>
            <p:nvPr/>
          </p:nvSpPr>
          <p:spPr>
            <a:xfrm rot="10800000">
              <a:off x="389654" y="7793673"/>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6" name="Google Shape;56;p2"/>
            <p:cNvSpPr/>
            <p:nvPr/>
          </p:nvSpPr>
          <p:spPr>
            <a:xfrm rot="10800000">
              <a:off x="389654" y="7403953"/>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7" name="Google Shape;57;p2"/>
            <p:cNvSpPr/>
            <p:nvPr/>
          </p:nvSpPr>
          <p:spPr>
            <a:xfrm rot="10800000">
              <a:off x="389654" y="6624580"/>
              <a:ext cx="314313"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8" name="Google Shape;58;p2"/>
            <p:cNvSpPr/>
            <p:nvPr/>
          </p:nvSpPr>
          <p:spPr>
            <a:xfrm rot="10800000">
              <a:off x="389654" y="6234925"/>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89" name="Google Shape;59;p2"/>
            <p:cNvSpPr/>
            <p:nvPr/>
          </p:nvSpPr>
          <p:spPr>
            <a:xfrm rot="10800000">
              <a:off x="389654" y="5845270"/>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0" name="Google Shape;60;p2"/>
            <p:cNvSpPr/>
            <p:nvPr/>
          </p:nvSpPr>
          <p:spPr>
            <a:xfrm rot="10800000">
              <a:off x="389654" y="4676177"/>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1" name="Google Shape;61;p2"/>
            <p:cNvSpPr/>
            <p:nvPr/>
          </p:nvSpPr>
          <p:spPr>
            <a:xfrm rot="10800000">
              <a:off x="389654" y="4286523"/>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2" name="Google Shape;62;p2"/>
            <p:cNvSpPr/>
            <p:nvPr/>
          </p:nvSpPr>
          <p:spPr>
            <a:xfrm rot="10800000">
              <a:off x="389654" y="3896804"/>
              <a:ext cx="314313"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3" name="Google Shape;63;p2"/>
            <p:cNvSpPr/>
            <p:nvPr/>
          </p:nvSpPr>
          <p:spPr>
            <a:xfrm rot="10800000">
              <a:off x="389654" y="3117430"/>
              <a:ext cx="314313"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4" name="Google Shape;64;p2"/>
            <p:cNvSpPr/>
            <p:nvPr/>
          </p:nvSpPr>
          <p:spPr>
            <a:xfrm rot="10800000">
              <a:off x="389654" y="2727775"/>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5" name="Google Shape;65;p2"/>
            <p:cNvSpPr/>
            <p:nvPr/>
          </p:nvSpPr>
          <p:spPr>
            <a:xfrm rot="10800000">
              <a:off x="389654" y="2338121"/>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6" name="Google Shape;66;p2"/>
            <p:cNvSpPr/>
            <p:nvPr/>
          </p:nvSpPr>
          <p:spPr>
            <a:xfrm rot="10800000">
              <a:off x="389654" y="1948402"/>
              <a:ext cx="314313"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7" name="Google Shape;67;p2"/>
            <p:cNvSpPr/>
            <p:nvPr/>
          </p:nvSpPr>
          <p:spPr>
            <a:xfrm rot="10800000">
              <a:off x="389654" y="1169028"/>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8" name="Google Shape;68;p2"/>
            <p:cNvSpPr/>
            <p:nvPr/>
          </p:nvSpPr>
          <p:spPr>
            <a:xfrm rot="10800000">
              <a:off x="389654" y="779373"/>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099" name="Google Shape;69;p2"/>
            <p:cNvSpPr/>
            <p:nvPr/>
          </p:nvSpPr>
          <p:spPr>
            <a:xfrm rot="10800000">
              <a:off x="389654" y="-1"/>
              <a:ext cx="314313"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0" name="Google Shape;70;p2"/>
            <p:cNvSpPr/>
            <p:nvPr/>
          </p:nvSpPr>
          <p:spPr>
            <a:xfrm rot="10800000">
              <a:off x="-1" y="1324922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1" name="Google Shape;71;p2"/>
            <p:cNvSpPr/>
            <p:nvPr/>
          </p:nvSpPr>
          <p:spPr>
            <a:xfrm rot="10800000">
              <a:off x="-1" y="1246985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2" name="Google Shape;72;p2"/>
            <p:cNvSpPr/>
            <p:nvPr/>
          </p:nvSpPr>
          <p:spPr>
            <a:xfrm rot="10800000">
              <a:off x="-1" y="1130082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3" name="Google Shape;73;p2"/>
            <p:cNvSpPr/>
            <p:nvPr/>
          </p:nvSpPr>
          <p:spPr>
            <a:xfrm rot="10800000">
              <a:off x="-1" y="109111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4" name="Google Shape;74;p2"/>
            <p:cNvSpPr/>
            <p:nvPr/>
          </p:nvSpPr>
          <p:spPr>
            <a:xfrm rot="10800000">
              <a:off x="-1" y="10131728"/>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5" name="Google Shape;75;p2"/>
            <p:cNvSpPr/>
            <p:nvPr/>
          </p:nvSpPr>
          <p:spPr>
            <a:xfrm rot="10800000">
              <a:off x="-1" y="974207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6" name="Google Shape;76;p2"/>
            <p:cNvSpPr/>
            <p:nvPr/>
          </p:nvSpPr>
          <p:spPr>
            <a:xfrm rot="10800000">
              <a:off x="-1" y="818332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7" name="Google Shape;77;p2"/>
            <p:cNvSpPr/>
            <p:nvPr/>
          </p:nvSpPr>
          <p:spPr>
            <a:xfrm rot="10800000">
              <a:off x="-1"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8" name="Google Shape;78;p2"/>
            <p:cNvSpPr/>
            <p:nvPr/>
          </p:nvSpPr>
          <p:spPr>
            <a:xfrm rot="10800000">
              <a:off x="-1" y="740395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09" name="Google Shape;79;p2"/>
            <p:cNvSpPr/>
            <p:nvPr/>
          </p:nvSpPr>
          <p:spPr>
            <a:xfrm rot="10800000">
              <a:off x="-1" y="701429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0" name="Google Shape;80;p2"/>
            <p:cNvSpPr/>
            <p:nvPr/>
          </p:nvSpPr>
          <p:spPr>
            <a:xfrm rot="10800000">
              <a:off x="-1" y="6234925"/>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1" name="Google Shape;81;p2"/>
            <p:cNvSpPr/>
            <p:nvPr/>
          </p:nvSpPr>
          <p:spPr>
            <a:xfrm rot="10800000">
              <a:off x="-1" y="545555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2" name="Google Shape;82;p2"/>
            <p:cNvSpPr/>
            <p:nvPr/>
          </p:nvSpPr>
          <p:spPr>
            <a:xfrm rot="10800000">
              <a:off x="-1" y="506589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3" name="Google Shape;83;p2"/>
            <p:cNvSpPr/>
            <p:nvPr/>
          </p:nvSpPr>
          <p:spPr>
            <a:xfrm rot="10800000">
              <a:off x="-1"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4" name="Google Shape;84;p2"/>
            <p:cNvSpPr/>
            <p:nvPr/>
          </p:nvSpPr>
          <p:spPr>
            <a:xfrm rot="10800000">
              <a:off x="-1" y="3896804"/>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5" name="Google Shape;85;p2"/>
            <p:cNvSpPr/>
            <p:nvPr/>
          </p:nvSpPr>
          <p:spPr>
            <a:xfrm rot="10800000">
              <a:off x="-1"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6" name="Google Shape;86;p2"/>
            <p:cNvSpPr/>
            <p:nvPr/>
          </p:nvSpPr>
          <p:spPr>
            <a:xfrm rot="10800000">
              <a:off x="-1" y="311743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7" name="Google Shape;87;p2"/>
            <p:cNvSpPr/>
            <p:nvPr/>
          </p:nvSpPr>
          <p:spPr>
            <a:xfrm rot="10800000">
              <a:off x="-1" y="1948402"/>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8" name="Google Shape;88;p2"/>
            <p:cNvSpPr/>
            <p:nvPr/>
          </p:nvSpPr>
          <p:spPr>
            <a:xfrm rot="10800000">
              <a:off x="-1"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19" name="Google Shape;89;p2"/>
            <p:cNvSpPr/>
            <p:nvPr/>
          </p:nvSpPr>
          <p:spPr>
            <a:xfrm rot="10800000">
              <a:off x="-1"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0" name="Google Shape;90;p2"/>
            <p:cNvSpPr/>
            <p:nvPr/>
          </p:nvSpPr>
          <p:spPr>
            <a:xfrm rot="10800000">
              <a:off x="-1"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1" name="Google Shape;91;p2"/>
            <p:cNvSpPr/>
            <p:nvPr/>
          </p:nvSpPr>
          <p:spPr>
            <a:xfrm rot="10800000">
              <a:off x="-1" y="-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242" name="Google Shape;92;p2"/>
          <p:cNvGrpSpPr/>
          <p:nvPr/>
        </p:nvGrpSpPr>
        <p:grpSpPr>
          <a:xfrm>
            <a:off x="17758824" y="76527"/>
            <a:ext cx="6159520" cy="13563474"/>
            <a:chOff x="0" y="0"/>
            <a:chExt cx="6159519" cy="13563473"/>
          </a:xfrm>
        </p:grpSpPr>
        <p:sp>
          <p:nvSpPr>
            <p:cNvPr id="1123" name="Google Shape;93;p2"/>
            <p:cNvSpPr/>
            <p:nvPr/>
          </p:nvSpPr>
          <p:spPr>
            <a:xfrm rot="10800000">
              <a:off x="5845206" y="13249225"/>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4" name="Google Shape;94;p2"/>
            <p:cNvSpPr/>
            <p:nvPr/>
          </p:nvSpPr>
          <p:spPr>
            <a:xfrm rot="10800000">
              <a:off x="5845206" y="12080195"/>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5" name="Google Shape;95;p2"/>
            <p:cNvSpPr/>
            <p:nvPr/>
          </p:nvSpPr>
          <p:spPr>
            <a:xfrm rot="10800000">
              <a:off x="5845206" y="11300822"/>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6" name="Google Shape;96;p2"/>
            <p:cNvSpPr/>
            <p:nvPr/>
          </p:nvSpPr>
          <p:spPr>
            <a:xfrm rot="10800000">
              <a:off x="5845206" y="10131728"/>
              <a:ext cx="314314"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7" name="Google Shape;97;p2"/>
            <p:cNvSpPr/>
            <p:nvPr/>
          </p:nvSpPr>
          <p:spPr>
            <a:xfrm rot="10800000">
              <a:off x="5845206" y="9742075"/>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8" name="Google Shape;98;p2"/>
            <p:cNvSpPr/>
            <p:nvPr/>
          </p:nvSpPr>
          <p:spPr>
            <a:xfrm rot="10800000">
              <a:off x="5845206" y="8573046"/>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29" name="Google Shape;99;p2"/>
            <p:cNvSpPr/>
            <p:nvPr/>
          </p:nvSpPr>
          <p:spPr>
            <a:xfrm rot="10800000">
              <a:off x="5845206" y="7014298"/>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0" name="Google Shape;100;p2"/>
            <p:cNvSpPr/>
            <p:nvPr/>
          </p:nvSpPr>
          <p:spPr>
            <a:xfrm rot="10800000">
              <a:off x="5845206" y="5455551"/>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1" name="Google Shape;101;p2"/>
            <p:cNvSpPr/>
            <p:nvPr/>
          </p:nvSpPr>
          <p:spPr>
            <a:xfrm rot="10800000">
              <a:off x="5845206" y="5065896"/>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2" name="Google Shape;102;p2"/>
            <p:cNvSpPr/>
            <p:nvPr/>
          </p:nvSpPr>
          <p:spPr>
            <a:xfrm rot="10800000">
              <a:off x="5845206" y="3507149"/>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3" name="Google Shape;103;p2"/>
            <p:cNvSpPr/>
            <p:nvPr/>
          </p:nvSpPr>
          <p:spPr>
            <a:xfrm rot="10800000">
              <a:off x="5845206" y="1558747"/>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4" name="Google Shape;104;p2"/>
            <p:cNvSpPr/>
            <p:nvPr/>
          </p:nvSpPr>
          <p:spPr>
            <a:xfrm rot="10800000">
              <a:off x="5845206" y="389654"/>
              <a:ext cx="314314"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5" name="Google Shape;105;p2"/>
            <p:cNvSpPr/>
            <p:nvPr/>
          </p:nvSpPr>
          <p:spPr>
            <a:xfrm rot="10800000">
              <a:off x="5455551"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6" name="Google Shape;106;p2"/>
            <p:cNvSpPr/>
            <p:nvPr/>
          </p:nvSpPr>
          <p:spPr>
            <a:xfrm rot="10800000">
              <a:off x="5455551"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7" name="Google Shape;107;p2"/>
            <p:cNvSpPr/>
            <p:nvPr/>
          </p:nvSpPr>
          <p:spPr>
            <a:xfrm rot="10800000">
              <a:off x="5455551"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8" name="Google Shape;108;p2"/>
            <p:cNvSpPr/>
            <p:nvPr/>
          </p:nvSpPr>
          <p:spPr>
            <a:xfrm rot="10800000">
              <a:off x="5455551" y="105214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39" name="Google Shape;109;p2"/>
            <p:cNvSpPr/>
            <p:nvPr/>
          </p:nvSpPr>
          <p:spPr>
            <a:xfrm rot="10800000">
              <a:off x="5455551"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0" name="Google Shape;110;p2"/>
            <p:cNvSpPr/>
            <p:nvPr/>
          </p:nvSpPr>
          <p:spPr>
            <a:xfrm rot="10800000">
              <a:off x="5455551"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1" name="Google Shape;111;p2"/>
            <p:cNvSpPr/>
            <p:nvPr/>
          </p:nvSpPr>
          <p:spPr>
            <a:xfrm rot="10800000">
              <a:off x="5455551"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2" name="Google Shape;112;p2"/>
            <p:cNvSpPr/>
            <p:nvPr/>
          </p:nvSpPr>
          <p:spPr>
            <a:xfrm rot="10800000">
              <a:off x="5455551"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3" name="Google Shape;113;p2"/>
            <p:cNvSpPr/>
            <p:nvPr/>
          </p:nvSpPr>
          <p:spPr>
            <a:xfrm rot="10800000">
              <a:off x="5455551"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4" name="Google Shape;114;p2"/>
            <p:cNvSpPr/>
            <p:nvPr/>
          </p:nvSpPr>
          <p:spPr>
            <a:xfrm rot="10800000">
              <a:off x="5455551" y="46761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5" name="Google Shape;115;p2"/>
            <p:cNvSpPr/>
            <p:nvPr/>
          </p:nvSpPr>
          <p:spPr>
            <a:xfrm rot="10800000">
              <a:off x="5455551" y="27277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6" name="Google Shape;116;p2"/>
            <p:cNvSpPr/>
            <p:nvPr/>
          </p:nvSpPr>
          <p:spPr>
            <a:xfrm rot="10800000">
              <a:off x="5455551"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7" name="Google Shape;117;p2"/>
            <p:cNvSpPr/>
            <p:nvPr/>
          </p:nvSpPr>
          <p:spPr>
            <a:xfrm rot="10800000">
              <a:off x="5455551" y="116902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8" name="Google Shape;118;p2"/>
            <p:cNvSpPr/>
            <p:nvPr/>
          </p:nvSpPr>
          <p:spPr>
            <a:xfrm rot="10800000">
              <a:off x="5065897"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49" name="Google Shape;119;p2"/>
            <p:cNvSpPr/>
            <p:nvPr/>
          </p:nvSpPr>
          <p:spPr>
            <a:xfrm rot="10800000">
              <a:off x="5065897"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0" name="Google Shape;120;p2"/>
            <p:cNvSpPr/>
            <p:nvPr/>
          </p:nvSpPr>
          <p:spPr>
            <a:xfrm rot="10800000">
              <a:off x="5065897"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1" name="Google Shape;121;p2"/>
            <p:cNvSpPr/>
            <p:nvPr/>
          </p:nvSpPr>
          <p:spPr>
            <a:xfrm rot="10800000">
              <a:off x="5065897"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2" name="Google Shape;122;p2"/>
            <p:cNvSpPr/>
            <p:nvPr/>
          </p:nvSpPr>
          <p:spPr>
            <a:xfrm rot="10800000">
              <a:off x="5065897"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3" name="Google Shape;123;p2"/>
            <p:cNvSpPr/>
            <p:nvPr/>
          </p:nvSpPr>
          <p:spPr>
            <a:xfrm rot="10800000">
              <a:off x="5065897"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4" name="Google Shape;124;p2"/>
            <p:cNvSpPr/>
            <p:nvPr/>
          </p:nvSpPr>
          <p:spPr>
            <a:xfrm rot="10800000">
              <a:off x="5065897"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5" name="Google Shape;125;p2"/>
            <p:cNvSpPr/>
            <p:nvPr/>
          </p:nvSpPr>
          <p:spPr>
            <a:xfrm rot="10800000">
              <a:off x="5065897"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6" name="Google Shape;126;p2"/>
            <p:cNvSpPr/>
            <p:nvPr/>
          </p:nvSpPr>
          <p:spPr>
            <a:xfrm rot="10800000">
              <a:off x="5065897"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7" name="Google Shape;127;p2"/>
            <p:cNvSpPr/>
            <p:nvPr/>
          </p:nvSpPr>
          <p:spPr>
            <a:xfrm rot="10800000">
              <a:off x="5065897"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8" name="Google Shape;128;p2"/>
            <p:cNvSpPr/>
            <p:nvPr/>
          </p:nvSpPr>
          <p:spPr>
            <a:xfrm rot="10800000">
              <a:off x="5065897"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59" name="Google Shape;129;p2"/>
            <p:cNvSpPr/>
            <p:nvPr/>
          </p:nvSpPr>
          <p:spPr>
            <a:xfrm rot="10800000">
              <a:off x="5065897"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0" name="Google Shape;130;p2"/>
            <p:cNvSpPr/>
            <p:nvPr/>
          </p:nvSpPr>
          <p:spPr>
            <a:xfrm rot="10800000">
              <a:off x="5065897"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1" name="Google Shape;131;p2"/>
            <p:cNvSpPr/>
            <p:nvPr/>
          </p:nvSpPr>
          <p:spPr>
            <a:xfrm rot="10800000">
              <a:off x="5065897" y="46761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2" name="Google Shape;132;p2"/>
            <p:cNvSpPr/>
            <p:nvPr/>
          </p:nvSpPr>
          <p:spPr>
            <a:xfrm rot="10800000">
              <a:off x="5065897"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3" name="Google Shape;133;p2"/>
            <p:cNvSpPr/>
            <p:nvPr/>
          </p:nvSpPr>
          <p:spPr>
            <a:xfrm rot="10800000">
              <a:off x="5065897"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4" name="Google Shape;134;p2"/>
            <p:cNvSpPr/>
            <p:nvPr/>
          </p:nvSpPr>
          <p:spPr>
            <a:xfrm rot="10800000">
              <a:off x="5065897" y="27277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5" name="Google Shape;135;p2"/>
            <p:cNvSpPr/>
            <p:nvPr/>
          </p:nvSpPr>
          <p:spPr>
            <a:xfrm rot="10800000">
              <a:off x="5065897"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6" name="Google Shape;136;p2"/>
            <p:cNvSpPr/>
            <p:nvPr/>
          </p:nvSpPr>
          <p:spPr>
            <a:xfrm rot="10800000">
              <a:off x="5065897" y="116902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7" name="Google Shape;137;p2"/>
            <p:cNvSpPr/>
            <p:nvPr/>
          </p:nvSpPr>
          <p:spPr>
            <a:xfrm rot="10800000">
              <a:off x="5065897"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8" name="Google Shape;138;p2"/>
            <p:cNvSpPr/>
            <p:nvPr/>
          </p:nvSpPr>
          <p:spPr>
            <a:xfrm rot="10800000">
              <a:off x="4676178"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69" name="Google Shape;139;p2"/>
            <p:cNvSpPr/>
            <p:nvPr/>
          </p:nvSpPr>
          <p:spPr>
            <a:xfrm rot="10800000">
              <a:off x="4676178"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0" name="Google Shape;140;p2"/>
            <p:cNvSpPr/>
            <p:nvPr/>
          </p:nvSpPr>
          <p:spPr>
            <a:xfrm rot="10800000">
              <a:off x="4676178"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1" name="Google Shape;141;p2"/>
            <p:cNvSpPr/>
            <p:nvPr/>
          </p:nvSpPr>
          <p:spPr>
            <a:xfrm rot="10800000">
              <a:off x="4676178"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2" name="Google Shape;142;p2"/>
            <p:cNvSpPr/>
            <p:nvPr/>
          </p:nvSpPr>
          <p:spPr>
            <a:xfrm rot="10800000">
              <a:off x="4676178"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3" name="Google Shape;143;p2"/>
            <p:cNvSpPr/>
            <p:nvPr/>
          </p:nvSpPr>
          <p:spPr>
            <a:xfrm rot="10800000">
              <a:off x="4676178"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4" name="Google Shape;144;p2"/>
            <p:cNvSpPr/>
            <p:nvPr/>
          </p:nvSpPr>
          <p:spPr>
            <a:xfrm rot="10800000">
              <a:off x="4676178" y="105214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5" name="Google Shape;145;p2"/>
            <p:cNvSpPr/>
            <p:nvPr/>
          </p:nvSpPr>
          <p:spPr>
            <a:xfrm rot="10800000">
              <a:off x="4676178"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6" name="Google Shape;146;p2"/>
            <p:cNvSpPr/>
            <p:nvPr/>
          </p:nvSpPr>
          <p:spPr>
            <a:xfrm rot="10800000">
              <a:off x="4676178"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7" name="Google Shape;147;p2"/>
            <p:cNvSpPr/>
            <p:nvPr/>
          </p:nvSpPr>
          <p:spPr>
            <a:xfrm rot="10800000">
              <a:off x="4676178"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8" name="Google Shape;148;p2"/>
            <p:cNvSpPr/>
            <p:nvPr/>
          </p:nvSpPr>
          <p:spPr>
            <a:xfrm rot="10800000">
              <a:off x="4676178"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79" name="Google Shape;149;p2"/>
            <p:cNvSpPr/>
            <p:nvPr/>
          </p:nvSpPr>
          <p:spPr>
            <a:xfrm rot="10800000">
              <a:off x="4676178"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0" name="Google Shape;150;p2"/>
            <p:cNvSpPr/>
            <p:nvPr/>
          </p:nvSpPr>
          <p:spPr>
            <a:xfrm rot="10800000">
              <a:off x="4676178"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1" name="Google Shape;151;p2"/>
            <p:cNvSpPr/>
            <p:nvPr/>
          </p:nvSpPr>
          <p:spPr>
            <a:xfrm rot="10800000">
              <a:off x="4676178"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2" name="Google Shape;152;p2"/>
            <p:cNvSpPr/>
            <p:nvPr/>
          </p:nvSpPr>
          <p:spPr>
            <a:xfrm rot="10800000">
              <a:off x="4676178"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3" name="Google Shape;153;p2"/>
            <p:cNvSpPr/>
            <p:nvPr/>
          </p:nvSpPr>
          <p:spPr>
            <a:xfrm rot="10800000">
              <a:off x="4676178"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4" name="Google Shape;154;p2"/>
            <p:cNvSpPr/>
            <p:nvPr/>
          </p:nvSpPr>
          <p:spPr>
            <a:xfrm rot="10800000">
              <a:off x="4676178"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5" name="Google Shape;155;p2"/>
            <p:cNvSpPr/>
            <p:nvPr/>
          </p:nvSpPr>
          <p:spPr>
            <a:xfrm rot="10800000">
              <a:off x="4676178"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6" name="Google Shape;156;p2"/>
            <p:cNvSpPr/>
            <p:nvPr/>
          </p:nvSpPr>
          <p:spPr>
            <a:xfrm rot="10800000">
              <a:off x="4676178"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7" name="Google Shape;157;p2"/>
            <p:cNvSpPr/>
            <p:nvPr/>
          </p:nvSpPr>
          <p:spPr>
            <a:xfrm rot="10800000">
              <a:off x="4676178" y="46761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8" name="Google Shape;158;p2"/>
            <p:cNvSpPr/>
            <p:nvPr/>
          </p:nvSpPr>
          <p:spPr>
            <a:xfrm rot="10800000">
              <a:off x="4676178"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89" name="Google Shape;159;p2"/>
            <p:cNvSpPr/>
            <p:nvPr/>
          </p:nvSpPr>
          <p:spPr>
            <a:xfrm rot="10800000">
              <a:off x="4676178"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0" name="Google Shape;160;p2"/>
            <p:cNvSpPr/>
            <p:nvPr/>
          </p:nvSpPr>
          <p:spPr>
            <a:xfrm rot="10800000">
              <a:off x="4676178"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1" name="Google Shape;161;p2"/>
            <p:cNvSpPr/>
            <p:nvPr/>
          </p:nvSpPr>
          <p:spPr>
            <a:xfrm rot="10800000">
              <a:off x="4676178" y="27277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2" name="Google Shape;162;p2"/>
            <p:cNvSpPr/>
            <p:nvPr/>
          </p:nvSpPr>
          <p:spPr>
            <a:xfrm rot="10800000">
              <a:off x="4676178"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3" name="Google Shape;163;p2"/>
            <p:cNvSpPr/>
            <p:nvPr/>
          </p:nvSpPr>
          <p:spPr>
            <a:xfrm rot="10800000">
              <a:off x="4676178"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4" name="Google Shape;164;p2"/>
            <p:cNvSpPr/>
            <p:nvPr/>
          </p:nvSpPr>
          <p:spPr>
            <a:xfrm rot="10800000">
              <a:off x="4676178"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5" name="Google Shape;165;p2"/>
            <p:cNvSpPr/>
            <p:nvPr/>
          </p:nvSpPr>
          <p:spPr>
            <a:xfrm rot="10800000">
              <a:off x="4676178" y="116902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6" name="Google Shape;166;p2"/>
            <p:cNvSpPr/>
            <p:nvPr/>
          </p:nvSpPr>
          <p:spPr>
            <a:xfrm rot="10800000">
              <a:off x="4676178"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7" name="Google Shape;167;p2"/>
            <p:cNvSpPr/>
            <p:nvPr/>
          </p:nvSpPr>
          <p:spPr>
            <a:xfrm rot="10800000">
              <a:off x="4676178" y="38965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8" name="Google Shape;168;p2"/>
            <p:cNvSpPr/>
            <p:nvPr/>
          </p:nvSpPr>
          <p:spPr>
            <a:xfrm rot="10800000">
              <a:off x="4676178"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199" name="Google Shape;169;p2"/>
            <p:cNvSpPr/>
            <p:nvPr/>
          </p:nvSpPr>
          <p:spPr>
            <a:xfrm rot="10800000">
              <a:off x="4286523"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0" name="Google Shape;170;p2"/>
            <p:cNvSpPr/>
            <p:nvPr/>
          </p:nvSpPr>
          <p:spPr>
            <a:xfrm rot="10800000">
              <a:off x="4286523"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1" name="Google Shape;171;p2"/>
            <p:cNvSpPr/>
            <p:nvPr/>
          </p:nvSpPr>
          <p:spPr>
            <a:xfrm rot="10800000">
              <a:off x="4286523"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2" name="Google Shape;172;p2"/>
            <p:cNvSpPr/>
            <p:nvPr/>
          </p:nvSpPr>
          <p:spPr>
            <a:xfrm rot="10800000">
              <a:off x="4286523"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3" name="Google Shape;173;p2"/>
            <p:cNvSpPr/>
            <p:nvPr/>
          </p:nvSpPr>
          <p:spPr>
            <a:xfrm rot="10800000">
              <a:off x="4286523"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4" name="Google Shape;174;p2"/>
            <p:cNvSpPr/>
            <p:nvPr/>
          </p:nvSpPr>
          <p:spPr>
            <a:xfrm rot="10800000">
              <a:off x="4286523"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5" name="Google Shape;175;p2"/>
            <p:cNvSpPr/>
            <p:nvPr/>
          </p:nvSpPr>
          <p:spPr>
            <a:xfrm rot="10800000">
              <a:off x="4286523"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6" name="Google Shape;176;p2"/>
            <p:cNvSpPr/>
            <p:nvPr/>
          </p:nvSpPr>
          <p:spPr>
            <a:xfrm rot="10800000">
              <a:off x="4286523"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7" name="Google Shape;177;p2"/>
            <p:cNvSpPr/>
            <p:nvPr/>
          </p:nvSpPr>
          <p:spPr>
            <a:xfrm rot="10800000">
              <a:off x="4286523"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8" name="Google Shape;178;p2"/>
            <p:cNvSpPr/>
            <p:nvPr/>
          </p:nvSpPr>
          <p:spPr>
            <a:xfrm rot="10800000">
              <a:off x="4286523"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09" name="Google Shape;179;p2"/>
            <p:cNvSpPr/>
            <p:nvPr/>
          </p:nvSpPr>
          <p:spPr>
            <a:xfrm rot="10800000">
              <a:off x="4286523"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0" name="Google Shape;180;p2"/>
            <p:cNvSpPr/>
            <p:nvPr/>
          </p:nvSpPr>
          <p:spPr>
            <a:xfrm rot="10800000">
              <a:off x="4286523"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1" name="Google Shape;181;p2"/>
            <p:cNvSpPr/>
            <p:nvPr/>
          </p:nvSpPr>
          <p:spPr>
            <a:xfrm rot="10800000">
              <a:off x="4286523"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2" name="Google Shape;182;p2"/>
            <p:cNvSpPr/>
            <p:nvPr/>
          </p:nvSpPr>
          <p:spPr>
            <a:xfrm rot="10800000">
              <a:off x="4286523"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3" name="Google Shape;183;p2"/>
            <p:cNvSpPr/>
            <p:nvPr/>
          </p:nvSpPr>
          <p:spPr>
            <a:xfrm rot="10800000">
              <a:off x="4286523" y="27277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4" name="Google Shape;184;p2"/>
            <p:cNvSpPr/>
            <p:nvPr/>
          </p:nvSpPr>
          <p:spPr>
            <a:xfrm rot="10800000">
              <a:off x="4286523"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5" name="Google Shape;185;p2"/>
            <p:cNvSpPr/>
            <p:nvPr/>
          </p:nvSpPr>
          <p:spPr>
            <a:xfrm rot="10800000">
              <a:off x="4286523"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6" name="Google Shape;186;p2"/>
            <p:cNvSpPr/>
            <p:nvPr/>
          </p:nvSpPr>
          <p:spPr>
            <a:xfrm rot="10800000">
              <a:off x="4286523" y="116902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7" name="Google Shape;187;p2"/>
            <p:cNvSpPr/>
            <p:nvPr/>
          </p:nvSpPr>
          <p:spPr>
            <a:xfrm rot="10800000">
              <a:off x="4286523" y="38965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8" name="Google Shape;188;p2"/>
            <p:cNvSpPr/>
            <p:nvPr/>
          </p:nvSpPr>
          <p:spPr>
            <a:xfrm rot="10800000">
              <a:off x="3896804"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19" name="Google Shape;189;p2"/>
            <p:cNvSpPr/>
            <p:nvPr/>
          </p:nvSpPr>
          <p:spPr>
            <a:xfrm rot="10800000">
              <a:off x="3896804"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0" name="Google Shape;190;p2"/>
            <p:cNvSpPr/>
            <p:nvPr/>
          </p:nvSpPr>
          <p:spPr>
            <a:xfrm rot="10800000">
              <a:off x="3896804"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1" name="Google Shape;191;p2"/>
            <p:cNvSpPr/>
            <p:nvPr/>
          </p:nvSpPr>
          <p:spPr>
            <a:xfrm rot="10800000">
              <a:off x="3896804"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2" name="Google Shape;192;p2"/>
            <p:cNvSpPr/>
            <p:nvPr/>
          </p:nvSpPr>
          <p:spPr>
            <a:xfrm rot="10800000">
              <a:off x="3896804"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3" name="Google Shape;193;p2"/>
            <p:cNvSpPr/>
            <p:nvPr/>
          </p:nvSpPr>
          <p:spPr>
            <a:xfrm rot="10800000">
              <a:off x="3896804"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4" name="Google Shape;194;p2"/>
            <p:cNvSpPr/>
            <p:nvPr/>
          </p:nvSpPr>
          <p:spPr>
            <a:xfrm rot="10800000">
              <a:off x="3896804"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5" name="Google Shape;195;p2"/>
            <p:cNvSpPr/>
            <p:nvPr/>
          </p:nvSpPr>
          <p:spPr>
            <a:xfrm rot="10800000">
              <a:off x="3896804"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6" name="Google Shape;196;p2"/>
            <p:cNvSpPr/>
            <p:nvPr/>
          </p:nvSpPr>
          <p:spPr>
            <a:xfrm rot="10800000">
              <a:off x="3896804"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7" name="Google Shape;197;p2"/>
            <p:cNvSpPr/>
            <p:nvPr/>
          </p:nvSpPr>
          <p:spPr>
            <a:xfrm rot="10800000">
              <a:off x="3896804" y="116902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8" name="Google Shape;198;p2"/>
            <p:cNvSpPr/>
            <p:nvPr/>
          </p:nvSpPr>
          <p:spPr>
            <a:xfrm rot="10800000">
              <a:off x="3896804"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29" name="Google Shape;199;p2"/>
            <p:cNvSpPr/>
            <p:nvPr/>
          </p:nvSpPr>
          <p:spPr>
            <a:xfrm rot="10800000">
              <a:off x="3507149"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0" name="Google Shape;200;p2"/>
            <p:cNvSpPr/>
            <p:nvPr/>
          </p:nvSpPr>
          <p:spPr>
            <a:xfrm rot="10800000">
              <a:off x="3507149"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1" name="Google Shape;201;p2"/>
            <p:cNvSpPr/>
            <p:nvPr/>
          </p:nvSpPr>
          <p:spPr>
            <a:xfrm rot="10800000">
              <a:off x="3507149"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2" name="Google Shape;202;p2"/>
            <p:cNvSpPr/>
            <p:nvPr/>
          </p:nvSpPr>
          <p:spPr>
            <a:xfrm rot="10800000">
              <a:off x="3507149"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3" name="Google Shape;203;p2"/>
            <p:cNvSpPr/>
            <p:nvPr/>
          </p:nvSpPr>
          <p:spPr>
            <a:xfrm rot="10800000">
              <a:off x="3507149" y="38965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4" name="Google Shape;204;p2"/>
            <p:cNvSpPr/>
            <p:nvPr/>
          </p:nvSpPr>
          <p:spPr>
            <a:xfrm rot="10800000">
              <a:off x="3117430" y="12080195"/>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5" name="Google Shape;205;p2"/>
            <p:cNvSpPr/>
            <p:nvPr/>
          </p:nvSpPr>
          <p:spPr>
            <a:xfrm rot="10800000">
              <a:off x="3117430" y="8962700"/>
              <a:ext cx="314314"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6" name="Google Shape;206;p2"/>
            <p:cNvSpPr/>
            <p:nvPr/>
          </p:nvSpPr>
          <p:spPr>
            <a:xfrm rot="10800000">
              <a:off x="3117430" y="6624580"/>
              <a:ext cx="314314"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7" name="Google Shape;207;p2"/>
            <p:cNvSpPr/>
            <p:nvPr/>
          </p:nvSpPr>
          <p:spPr>
            <a:xfrm rot="10800000">
              <a:off x="2727775"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8" name="Google Shape;208;p2"/>
            <p:cNvSpPr/>
            <p:nvPr/>
          </p:nvSpPr>
          <p:spPr>
            <a:xfrm rot="10800000">
              <a:off x="2338121"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39" name="Google Shape;209;p2"/>
            <p:cNvSpPr/>
            <p:nvPr/>
          </p:nvSpPr>
          <p:spPr>
            <a:xfrm rot="10800000">
              <a:off x="1558747"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0" name="Google Shape;210;p2"/>
            <p:cNvSpPr/>
            <p:nvPr/>
          </p:nvSpPr>
          <p:spPr>
            <a:xfrm rot="10800000">
              <a:off x="1558747" y="38965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1" name="Google Shape;211;p2"/>
            <p:cNvSpPr/>
            <p:nvPr/>
          </p:nvSpPr>
          <p:spPr>
            <a:xfrm rot="10800000">
              <a:off x="-1"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452" name="Google Shape;212;p2"/>
          <p:cNvGrpSpPr/>
          <p:nvPr/>
        </p:nvGrpSpPr>
        <p:grpSpPr>
          <a:xfrm>
            <a:off x="16979450" y="76527"/>
            <a:ext cx="5380145" cy="13563474"/>
            <a:chOff x="0" y="0"/>
            <a:chExt cx="5380144" cy="13563473"/>
          </a:xfrm>
        </p:grpSpPr>
        <p:sp>
          <p:nvSpPr>
            <p:cNvPr id="1243" name="Google Shape;213;p2"/>
            <p:cNvSpPr/>
            <p:nvPr/>
          </p:nvSpPr>
          <p:spPr>
            <a:xfrm rot="10800000">
              <a:off x="5065896"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4" name="Google Shape;214;p2"/>
            <p:cNvSpPr/>
            <p:nvPr/>
          </p:nvSpPr>
          <p:spPr>
            <a:xfrm rot="10800000">
              <a:off x="5065896"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5" name="Google Shape;215;p2"/>
            <p:cNvSpPr/>
            <p:nvPr/>
          </p:nvSpPr>
          <p:spPr>
            <a:xfrm rot="10800000">
              <a:off x="5065896"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6" name="Google Shape;216;p2"/>
            <p:cNvSpPr/>
            <p:nvPr/>
          </p:nvSpPr>
          <p:spPr>
            <a:xfrm rot="10800000">
              <a:off x="5065896"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7" name="Google Shape;217;p2"/>
            <p:cNvSpPr/>
            <p:nvPr/>
          </p:nvSpPr>
          <p:spPr>
            <a:xfrm rot="10800000">
              <a:off x="5065896"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8" name="Google Shape;218;p2"/>
            <p:cNvSpPr/>
            <p:nvPr/>
          </p:nvSpPr>
          <p:spPr>
            <a:xfrm rot="10800000">
              <a:off x="5065896"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49" name="Google Shape;219;p2"/>
            <p:cNvSpPr/>
            <p:nvPr/>
          </p:nvSpPr>
          <p:spPr>
            <a:xfrm rot="10800000">
              <a:off x="4676177"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0" name="Google Shape;220;p2"/>
            <p:cNvSpPr/>
            <p:nvPr/>
          </p:nvSpPr>
          <p:spPr>
            <a:xfrm rot="10800000">
              <a:off x="4676177"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1" name="Google Shape;221;p2"/>
            <p:cNvSpPr/>
            <p:nvPr/>
          </p:nvSpPr>
          <p:spPr>
            <a:xfrm rot="10800000">
              <a:off x="4676177"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2" name="Google Shape;222;p2"/>
            <p:cNvSpPr/>
            <p:nvPr/>
          </p:nvSpPr>
          <p:spPr>
            <a:xfrm rot="10800000">
              <a:off x="4676177"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3" name="Google Shape;223;p2"/>
            <p:cNvSpPr/>
            <p:nvPr/>
          </p:nvSpPr>
          <p:spPr>
            <a:xfrm rot="10800000">
              <a:off x="4676177"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4" name="Google Shape;224;p2"/>
            <p:cNvSpPr/>
            <p:nvPr/>
          </p:nvSpPr>
          <p:spPr>
            <a:xfrm rot="10800000">
              <a:off x="4676177"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5" name="Google Shape;225;p2"/>
            <p:cNvSpPr/>
            <p:nvPr/>
          </p:nvSpPr>
          <p:spPr>
            <a:xfrm rot="10800000">
              <a:off x="4676177"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6" name="Google Shape;226;p2"/>
            <p:cNvSpPr/>
            <p:nvPr/>
          </p:nvSpPr>
          <p:spPr>
            <a:xfrm rot="10800000">
              <a:off x="4286522"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7" name="Google Shape;227;p2"/>
            <p:cNvSpPr/>
            <p:nvPr/>
          </p:nvSpPr>
          <p:spPr>
            <a:xfrm rot="10800000">
              <a:off x="4286522"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8" name="Google Shape;228;p2"/>
            <p:cNvSpPr/>
            <p:nvPr/>
          </p:nvSpPr>
          <p:spPr>
            <a:xfrm rot="10800000">
              <a:off x="4286522"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59" name="Google Shape;229;p2"/>
            <p:cNvSpPr/>
            <p:nvPr/>
          </p:nvSpPr>
          <p:spPr>
            <a:xfrm rot="10800000">
              <a:off x="4286522"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0" name="Google Shape;230;p2"/>
            <p:cNvSpPr/>
            <p:nvPr/>
          </p:nvSpPr>
          <p:spPr>
            <a:xfrm rot="10800000">
              <a:off x="4286522"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1" name="Google Shape;231;p2"/>
            <p:cNvSpPr/>
            <p:nvPr/>
          </p:nvSpPr>
          <p:spPr>
            <a:xfrm rot="10800000">
              <a:off x="4286522"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2" name="Google Shape;232;p2"/>
            <p:cNvSpPr/>
            <p:nvPr/>
          </p:nvSpPr>
          <p:spPr>
            <a:xfrm rot="10800000">
              <a:off x="4286522"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3" name="Google Shape;233;p2"/>
            <p:cNvSpPr/>
            <p:nvPr/>
          </p:nvSpPr>
          <p:spPr>
            <a:xfrm rot="10800000">
              <a:off x="4286522"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4" name="Google Shape;234;p2"/>
            <p:cNvSpPr/>
            <p:nvPr/>
          </p:nvSpPr>
          <p:spPr>
            <a:xfrm rot="10800000">
              <a:off x="4286522"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5" name="Google Shape;235;p2"/>
            <p:cNvSpPr/>
            <p:nvPr/>
          </p:nvSpPr>
          <p:spPr>
            <a:xfrm rot="10800000">
              <a:off x="4286522"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6" name="Google Shape;236;p2"/>
            <p:cNvSpPr/>
            <p:nvPr/>
          </p:nvSpPr>
          <p:spPr>
            <a:xfrm rot="10800000">
              <a:off x="4286522"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7" name="Google Shape;237;p2"/>
            <p:cNvSpPr/>
            <p:nvPr/>
          </p:nvSpPr>
          <p:spPr>
            <a:xfrm rot="10800000">
              <a:off x="4286522"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8" name="Google Shape;238;p2"/>
            <p:cNvSpPr/>
            <p:nvPr/>
          </p:nvSpPr>
          <p:spPr>
            <a:xfrm rot="10800000">
              <a:off x="4286522"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69" name="Google Shape;239;p2"/>
            <p:cNvSpPr/>
            <p:nvPr/>
          </p:nvSpPr>
          <p:spPr>
            <a:xfrm rot="10800000">
              <a:off x="4286522"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0" name="Google Shape;240;p2"/>
            <p:cNvSpPr/>
            <p:nvPr/>
          </p:nvSpPr>
          <p:spPr>
            <a:xfrm rot="10800000">
              <a:off x="4286522"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1" name="Google Shape;241;p2"/>
            <p:cNvSpPr/>
            <p:nvPr/>
          </p:nvSpPr>
          <p:spPr>
            <a:xfrm rot="10800000">
              <a:off x="4286522"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2" name="Google Shape;242;p2"/>
            <p:cNvSpPr/>
            <p:nvPr/>
          </p:nvSpPr>
          <p:spPr>
            <a:xfrm rot="10800000">
              <a:off x="4286522"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3" name="Google Shape;243;p2"/>
            <p:cNvSpPr/>
            <p:nvPr/>
          </p:nvSpPr>
          <p:spPr>
            <a:xfrm rot="10800000">
              <a:off x="4286522"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4" name="Google Shape;244;p2"/>
            <p:cNvSpPr/>
            <p:nvPr/>
          </p:nvSpPr>
          <p:spPr>
            <a:xfrm rot="10800000">
              <a:off x="4286522"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5" name="Google Shape;245;p2"/>
            <p:cNvSpPr/>
            <p:nvPr/>
          </p:nvSpPr>
          <p:spPr>
            <a:xfrm rot="10800000">
              <a:off x="3896803" y="1285950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6" name="Google Shape;246;p2"/>
            <p:cNvSpPr/>
            <p:nvPr/>
          </p:nvSpPr>
          <p:spPr>
            <a:xfrm rot="10800000">
              <a:off x="3896803"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7" name="Google Shape;247;p2"/>
            <p:cNvSpPr/>
            <p:nvPr/>
          </p:nvSpPr>
          <p:spPr>
            <a:xfrm rot="10800000">
              <a:off x="3896803" y="105214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8" name="Google Shape;248;p2"/>
            <p:cNvSpPr/>
            <p:nvPr/>
          </p:nvSpPr>
          <p:spPr>
            <a:xfrm rot="10800000">
              <a:off x="3896803" y="10131728"/>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79" name="Google Shape;249;p2"/>
            <p:cNvSpPr/>
            <p:nvPr/>
          </p:nvSpPr>
          <p:spPr>
            <a:xfrm rot="10800000">
              <a:off x="3896803" y="9352355"/>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0" name="Google Shape;250;p2"/>
            <p:cNvSpPr/>
            <p:nvPr/>
          </p:nvSpPr>
          <p:spPr>
            <a:xfrm rot="10800000">
              <a:off x="3896803" y="8573046"/>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1" name="Google Shape;251;p2"/>
            <p:cNvSpPr/>
            <p:nvPr/>
          </p:nvSpPr>
          <p:spPr>
            <a:xfrm rot="10800000">
              <a:off x="3896803" y="701429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2" name="Google Shape;252;p2"/>
            <p:cNvSpPr/>
            <p:nvPr/>
          </p:nvSpPr>
          <p:spPr>
            <a:xfrm rot="10800000">
              <a:off x="3896803" y="62349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3" name="Google Shape;253;p2"/>
            <p:cNvSpPr/>
            <p:nvPr/>
          </p:nvSpPr>
          <p:spPr>
            <a:xfrm rot="10800000">
              <a:off x="3896803" y="5845270"/>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4" name="Google Shape;254;p2"/>
            <p:cNvSpPr/>
            <p:nvPr/>
          </p:nvSpPr>
          <p:spPr>
            <a:xfrm rot="10800000">
              <a:off x="3896803" y="54555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5" name="Google Shape;255;p2"/>
            <p:cNvSpPr/>
            <p:nvPr/>
          </p:nvSpPr>
          <p:spPr>
            <a:xfrm rot="10800000">
              <a:off x="3896803" y="467617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6" name="Google Shape;256;p2"/>
            <p:cNvSpPr/>
            <p:nvPr/>
          </p:nvSpPr>
          <p:spPr>
            <a:xfrm rot="10800000">
              <a:off x="3896803" y="428652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7" name="Google Shape;257;p2"/>
            <p:cNvSpPr/>
            <p:nvPr/>
          </p:nvSpPr>
          <p:spPr>
            <a:xfrm rot="10800000">
              <a:off x="3896803" y="3896804"/>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8" name="Google Shape;258;p2"/>
            <p:cNvSpPr/>
            <p:nvPr/>
          </p:nvSpPr>
          <p:spPr>
            <a:xfrm rot="10800000">
              <a:off x="3896803" y="35071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89" name="Google Shape;259;p2"/>
            <p:cNvSpPr/>
            <p:nvPr/>
          </p:nvSpPr>
          <p:spPr>
            <a:xfrm rot="10800000">
              <a:off x="3896803" y="27277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0" name="Google Shape;260;p2"/>
            <p:cNvSpPr/>
            <p:nvPr/>
          </p:nvSpPr>
          <p:spPr>
            <a:xfrm rot="10800000">
              <a:off x="3896803" y="233812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1" name="Google Shape;261;p2"/>
            <p:cNvSpPr/>
            <p:nvPr/>
          </p:nvSpPr>
          <p:spPr>
            <a:xfrm rot="10800000">
              <a:off x="3896803" y="116902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2" name="Google Shape;262;p2"/>
            <p:cNvSpPr/>
            <p:nvPr/>
          </p:nvSpPr>
          <p:spPr>
            <a:xfrm rot="10800000">
              <a:off x="3896803" y="7793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3" name="Google Shape;263;p2"/>
            <p:cNvSpPr/>
            <p:nvPr/>
          </p:nvSpPr>
          <p:spPr>
            <a:xfrm rot="10800000">
              <a:off x="3896803" y="38965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4" name="Google Shape;264;p2"/>
            <p:cNvSpPr/>
            <p:nvPr/>
          </p:nvSpPr>
          <p:spPr>
            <a:xfrm rot="10800000">
              <a:off x="3507148"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5" name="Google Shape;265;p2"/>
            <p:cNvSpPr/>
            <p:nvPr/>
          </p:nvSpPr>
          <p:spPr>
            <a:xfrm rot="10800000">
              <a:off x="3507148"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6" name="Google Shape;266;p2"/>
            <p:cNvSpPr/>
            <p:nvPr/>
          </p:nvSpPr>
          <p:spPr>
            <a:xfrm rot="10800000">
              <a:off x="3507148"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7" name="Google Shape;267;p2"/>
            <p:cNvSpPr/>
            <p:nvPr/>
          </p:nvSpPr>
          <p:spPr>
            <a:xfrm rot="10800000">
              <a:off x="3507148"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8" name="Google Shape;268;p2"/>
            <p:cNvSpPr/>
            <p:nvPr/>
          </p:nvSpPr>
          <p:spPr>
            <a:xfrm rot="10800000">
              <a:off x="3507148"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299" name="Google Shape;269;p2"/>
            <p:cNvSpPr/>
            <p:nvPr/>
          </p:nvSpPr>
          <p:spPr>
            <a:xfrm rot="10800000">
              <a:off x="3507148"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0" name="Google Shape;270;p2"/>
            <p:cNvSpPr/>
            <p:nvPr/>
          </p:nvSpPr>
          <p:spPr>
            <a:xfrm rot="10800000">
              <a:off x="3507148"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1" name="Google Shape;271;p2"/>
            <p:cNvSpPr/>
            <p:nvPr/>
          </p:nvSpPr>
          <p:spPr>
            <a:xfrm rot="10800000">
              <a:off x="3507148"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2" name="Google Shape;272;p2"/>
            <p:cNvSpPr/>
            <p:nvPr/>
          </p:nvSpPr>
          <p:spPr>
            <a:xfrm rot="10800000">
              <a:off x="3507148"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3" name="Google Shape;273;p2"/>
            <p:cNvSpPr/>
            <p:nvPr/>
          </p:nvSpPr>
          <p:spPr>
            <a:xfrm rot="10800000">
              <a:off x="3507148"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4" name="Google Shape;274;p2"/>
            <p:cNvSpPr/>
            <p:nvPr/>
          </p:nvSpPr>
          <p:spPr>
            <a:xfrm rot="10800000">
              <a:off x="3507148"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5" name="Google Shape;275;p2"/>
            <p:cNvSpPr/>
            <p:nvPr/>
          </p:nvSpPr>
          <p:spPr>
            <a:xfrm rot="10800000">
              <a:off x="3507148"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6" name="Google Shape;276;p2"/>
            <p:cNvSpPr/>
            <p:nvPr/>
          </p:nvSpPr>
          <p:spPr>
            <a:xfrm rot="10800000">
              <a:off x="3507148"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7" name="Google Shape;277;p2"/>
            <p:cNvSpPr/>
            <p:nvPr/>
          </p:nvSpPr>
          <p:spPr>
            <a:xfrm rot="10800000">
              <a:off x="3507148"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8" name="Google Shape;278;p2"/>
            <p:cNvSpPr/>
            <p:nvPr/>
          </p:nvSpPr>
          <p:spPr>
            <a:xfrm rot="10800000">
              <a:off x="3507148"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09" name="Google Shape;279;p2"/>
            <p:cNvSpPr/>
            <p:nvPr/>
          </p:nvSpPr>
          <p:spPr>
            <a:xfrm rot="10800000">
              <a:off x="3507148"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0" name="Google Shape;280;p2"/>
            <p:cNvSpPr/>
            <p:nvPr/>
          </p:nvSpPr>
          <p:spPr>
            <a:xfrm rot="10800000">
              <a:off x="3507148"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1" name="Google Shape;281;p2"/>
            <p:cNvSpPr/>
            <p:nvPr/>
          </p:nvSpPr>
          <p:spPr>
            <a:xfrm rot="10800000">
              <a:off x="3507148"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2" name="Google Shape;282;p2"/>
            <p:cNvSpPr/>
            <p:nvPr/>
          </p:nvSpPr>
          <p:spPr>
            <a:xfrm rot="10800000">
              <a:off x="3507148"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3" name="Google Shape;283;p2"/>
            <p:cNvSpPr/>
            <p:nvPr/>
          </p:nvSpPr>
          <p:spPr>
            <a:xfrm rot="10800000">
              <a:off x="3507148"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4" name="Google Shape;284;p2"/>
            <p:cNvSpPr/>
            <p:nvPr/>
          </p:nvSpPr>
          <p:spPr>
            <a:xfrm rot="10800000">
              <a:off x="3507148"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5" name="Google Shape;285;p2"/>
            <p:cNvSpPr/>
            <p:nvPr/>
          </p:nvSpPr>
          <p:spPr>
            <a:xfrm rot="10800000">
              <a:off x="3507148"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6" name="Google Shape;286;p2"/>
            <p:cNvSpPr/>
            <p:nvPr/>
          </p:nvSpPr>
          <p:spPr>
            <a:xfrm rot="10800000">
              <a:off x="3507148"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7" name="Google Shape;287;p2"/>
            <p:cNvSpPr/>
            <p:nvPr/>
          </p:nvSpPr>
          <p:spPr>
            <a:xfrm rot="10800000">
              <a:off x="3507148"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8" name="Google Shape;288;p2"/>
            <p:cNvSpPr/>
            <p:nvPr/>
          </p:nvSpPr>
          <p:spPr>
            <a:xfrm rot="10800000">
              <a:off x="3507148"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19" name="Google Shape;289;p2"/>
            <p:cNvSpPr/>
            <p:nvPr/>
          </p:nvSpPr>
          <p:spPr>
            <a:xfrm rot="10800000">
              <a:off x="3117494"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0" name="Google Shape;290;p2"/>
            <p:cNvSpPr/>
            <p:nvPr/>
          </p:nvSpPr>
          <p:spPr>
            <a:xfrm rot="10800000">
              <a:off x="3117494"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1" name="Google Shape;291;p2"/>
            <p:cNvSpPr/>
            <p:nvPr/>
          </p:nvSpPr>
          <p:spPr>
            <a:xfrm rot="10800000">
              <a:off x="3117494"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2" name="Google Shape;292;p2"/>
            <p:cNvSpPr/>
            <p:nvPr/>
          </p:nvSpPr>
          <p:spPr>
            <a:xfrm rot="10800000">
              <a:off x="3117494"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3" name="Google Shape;293;p2"/>
            <p:cNvSpPr/>
            <p:nvPr/>
          </p:nvSpPr>
          <p:spPr>
            <a:xfrm rot="10800000">
              <a:off x="3117494"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4" name="Google Shape;294;p2"/>
            <p:cNvSpPr/>
            <p:nvPr/>
          </p:nvSpPr>
          <p:spPr>
            <a:xfrm rot="10800000">
              <a:off x="3117494"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5" name="Google Shape;295;p2"/>
            <p:cNvSpPr/>
            <p:nvPr/>
          </p:nvSpPr>
          <p:spPr>
            <a:xfrm rot="10800000">
              <a:off x="3117494"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6" name="Google Shape;296;p2"/>
            <p:cNvSpPr/>
            <p:nvPr/>
          </p:nvSpPr>
          <p:spPr>
            <a:xfrm rot="10800000">
              <a:off x="3117494"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7" name="Google Shape;297;p2"/>
            <p:cNvSpPr/>
            <p:nvPr/>
          </p:nvSpPr>
          <p:spPr>
            <a:xfrm rot="10800000">
              <a:off x="3117494"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8" name="Google Shape;298;p2"/>
            <p:cNvSpPr/>
            <p:nvPr/>
          </p:nvSpPr>
          <p:spPr>
            <a:xfrm rot="10800000">
              <a:off x="3117494"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29" name="Google Shape;299;p2"/>
            <p:cNvSpPr/>
            <p:nvPr/>
          </p:nvSpPr>
          <p:spPr>
            <a:xfrm rot="10800000">
              <a:off x="3117494"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0" name="Google Shape;300;p2"/>
            <p:cNvSpPr/>
            <p:nvPr/>
          </p:nvSpPr>
          <p:spPr>
            <a:xfrm rot="10800000">
              <a:off x="3117494"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1" name="Google Shape;301;p2"/>
            <p:cNvSpPr/>
            <p:nvPr/>
          </p:nvSpPr>
          <p:spPr>
            <a:xfrm rot="10800000">
              <a:off x="3117494"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2" name="Google Shape;302;p2"/>
            <p:cNvSpPr/>
            <p:nvPr/>
          </p:nvSpPr>
          <p:spPr>
            <a:xfrm rot="10800000">
              <a:off x="3117494"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3" name="Google Shape;303;p2"/>
            <p:cNvSpPr/>
            <p:nvPr/>
          </p:nvSpPr>
          <p:spPr>
            <a:xfrm rot="10800000">
              <a:off x="3117494"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4" name="Google Shape;304;p2"/>
            <p:cNvSpPr/>
            <p:nvPr/>
          </p:nvSpPr>
          <p:spPr>
            <a:xfrm rot="10800000">
              <a:off x="3117494"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5" name="Google Shape;305;p2"/>
            <p:cNvSpPr/>
            <p:nvPr/>
          </p:nvSpPr>
          <p:spPr>
            <a:xfrm rot="10800000">
              <a:off x="3117494"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6" name="Google Shape;306;p2"/>
            <p:cNvSpPr/>
            <p:nvPr/>
          </p:nvSpPr>
          <p:spPr>
            <a:xfrm rot="10800000">
              <a:off x="3117494"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7" name="Google Shape;307;p2"/>
            <p:cNvSpPr/>
            <p:nvPr/>
          </p:nvSpPr>
          <p:spPr>
            <a:xfrm rot="10800000">
              <a:off x="3117494"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8" name="Google Shape;308;p2"/>
            <p:cNvSpPr/>
            <p:nvPr/>
          </p:nvSpPr>
          <p:spPr>
            <a:xfrm rot="10800000">
              <a:off x="3117494"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39" name="Google Shape;309;p2"/>
            <p:cNvSpPr/>
            <p:nvPr/>
          </p:nvSpPr>
          <p:spPr>
            <a:xfrm rot="10800000">
              <a:off x="3117494"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0" name="Google Shape;310;p2"/>
            <p:cNvSpPr/>
            <p:nvPr/>
          </p:nvSpPr>
          <p:spPr>
            <a:xfrm rot="10800000">
              <a:off x="3117494"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1" name="Google Shape;311;p2"/>
            <p:cNvSpPr/>
            <p:nvPr/>
          </p:nvSpPr>
          <p:spPr>
            <a:xfrm rot="10800000">
              <a:off x="3117494"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2" name="Google Shape;312;p2"/>
            <p:cNvSpPr/>
            <p:nvPr/>
          </p:nvSpPr>
          <p:spPr>
            <a:xfrm rot="10800000">
              <a:off x="3117494"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3" name="Google Shape;313;p2"/>
            <p:cNvSpPr/>
            <p:nvPr/>
          </p:nvSpPr>
          <p:spPr>
            <a:xfrm rot="10800000">
              <a:off x="3117494"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4" name="Google Shape;314;p2"/>
            <p:cNvSpPr/>
            <p:nvPr/>
          </p:nvSpPr>
          <p:spPr>
            <a:xfrm rot="10800000">
              <a:off x="3117494"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5" name="Google Shape;315;p2"/>
            <p:cNvSpPr/>
            <p:nvPr/>
          </p:nvSpPr>
          <p:spPr>
            <a:xfrm rot="10800000">
              <a:off x="2727775"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6" name="Google Shape;316;p2"/>
            <p:cNvSpPr/>
            <p:nvPr/>
          </p:nvSpPr>
          <p:spPr>
            <a:xfrm rot="10800000">
              <a:off x="2727775"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7" name="Google Shape;317;p2"/>
            <p:cNvSpPr/>
            <p:nvPr/>
          </p:nvSpPr>
          <p:spPr>
            <a:xfrm rot="10800000">
              <a:off x="2727775"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8" name="Google Shape;318;p2"/>
            <p:cNvSpPr/>
            <p:nvPr/>
          </p:nvSpPr>
          <p:spPr>
            <a:xfrm rot="10800000">
              <a:off x="2727775"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49" name="Google Shape;319;p2"/>
            <p:cNvSpPr/>
            <p:nvPr/>
          </p:nvSpPr>
          <p:spPr>
            <a:xfrm rot="10800000">
              <a:off x="2727775"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0" name="Google Shape;320;p2"/>
            <p:cNvSpPr/>
            <p:nvPr/>
          </p:nvSpPr>
          <p:spPr>
            <a:xfrm rot="10800000">
              <a:off x="2727775"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1" name="Google Shape;321;p2"/>
            <p:cNvSpPr/>
            <p:nvPr/>
          </p:nvSpPr>
          <p:spPr>
            <a:xfrm rot="10800000">
              <a:off x="2727775"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2" name="Google Shape;322;p2"/>
            <p:cNvSpPr/>
            <p:nvPr/>
          </p:nvSpPr>
          <p:spPr>
            <a:xfrm rot="10800000">
              <a:off x="2727775"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3" name="Google Shape;323;p2"/>
            <p:cNvSpPr/>
            <p:nvPr/>
          </p:nvSpPr>
          <p:spPr>
            <a:xfrm rot="10800000">
              <a:off x="2727775"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4" name="Google Shape;324;p2"/>
            <p:cNvSpPr/>
            <p:nvPr/>
          </p:nvSpPr>
          <p:spPr>
            <a:xfrm rot="10800000">
              <a:off x="2727775"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5" name="Google Shape;325;p2"/>
            <p:cNvSpPr/>
            <p:nvPr/>
          </p:nvSpPr>
          <p:spPr>
            <a:xfrm rot="10800000">
              <a:off x="2727775"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6" name="Google Shape;326;p2"/>
            <p:cNvSpPr/>
            <p:nvPr/>
          </p:nvSpPr>
          <p:spPr>
            <a:xfrm rot="10800000">
              <a:off x="2727775"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7" name="Google Shape;327;p2"/>
            <p:cNvSpPr/>
            <p:nvPr/>
          </p:nvSpPr>
          <p:spPr>
            <a:xfrm rot="10800000">
              <a:off x="2727775"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8" name="Google Shape;328;p2"/>
            <p:cNvSpPr/>
            <p:nvPr/>
          </p:nvSpPr>
          <p:spPr>
            <a:xfrm rot="10800000">
              <a:off x="2727775"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59" name="Google Shape;329;p2"/>
            <p:cNvSpPr/>
            <p:nvPr/>
          </p:nvSpPr>
          <p:spPr>
            <a:xfrm rot="10800000">
              <a:off x="2727775"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0" name="Google Shape;330;p2"/>
            <p:cNvSpPr/>
            <p:nvPr/>
          </p:nvSpPr>
          <p:spPr>
            <a:xfrm rot="10800000">
              <a:off x="2727775"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1" name="Google Shape;331;p2"/>
            <p:cNvSpPr/>
            <p:nvPr/>
          </p:nvSpPr>
          <p:spPr>
            <a:xfrm rot="10800000">
              <a:off x="2727775"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2" name="Google Shape;332;p2"/>
            <p:cNvSpPr/>
            <p:nvPr/>
          </p:nvSpPr>
          <p:spPr>
            <a:xfrm rot="10800000">
              <a:off x="2727775"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3" name="Google Shape;333;p2"/>
            <p:cNvSpPr/>
            <p:nvPr/>
          </p:nvSpPr>
          <p:spPr>
            <a:xfrm rot="10800000">
              <a:off x="2727775"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4" name="Google Shape;334;p2"/>
            <p:cNvSpPr/>
            <p:nvPr/>
          </p:nvSpPr>
          <p:spPr>
            <a:xfrm rot="10800000">
              <a:off x="2727775"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5" name="Google Shape;335;p2"/>
            <p:cNvSpPr/>
            <p:nvPr/>
          </p:nvSpPr>
          <p:spPr>
            <a:xfrm rot="10800000">
              <a:off x="2727775"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6" name="Google Shape;336;p2"/>
            <p:cNvSpPr/>
            <p:nvPr/>
          </p:nvSpPr>
          <p:spPr>
            <a:xfrm rot="10800000">
              <a:off x="2727775"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7" name="Google Shape;337;p2"/>
            <p:cNvSpPr/>
            <p:nvPr/>
          </p:nvSpPr>
          <p:spPr>
            <a:xfrm rot="10800000">
              <a:off x="2727775"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8" name="Google Shape;338;p2"/>
            <p:cNvSpPr/>
            <p:nvPr/>
          </p:nvSpPr>
          <p:spPr>
            <a:xfrm rot="10800000">
              <a:off x="2727775"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69" name="Google Shape;339;p2"/>
            <p:cNvSpPr/>
            <p:nvPr/>
          </p:nvSpPr>
          <p:spPr>
            <a:xfrm rot="10800000">
              <a:off x="2727775"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0" name="Google Shape;340;p2"/>
            <p:cNvSpPr/>
            <p:nvPr/>
          </p:nvSpPr>
          <p:spPr>
            <a:xfrm rot="10800000">
              <a:off x="2338120"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1" name="Google Shape;341;p2"/>
            <p:cNvSpPr/>
            <p:nvPr/>
          </p:nvSpPr>
          <p:spPr>
            <a:xfrm rot="10800000">
              <a:off x="2338120"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2" name="Google Shape;342;p2"/>
            <p:cNvSpPr/>
            <p:nvPr/>
          </p:nvSpPr>
          <p:spPr>
            <a:xfrm rot="10800000">
              <a:off x="2338120"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3" name="Google Shape;343;p2"/>
            <p:cNvSpPr/>
            <p:nvPr/>
          </p:nvSpPr>
          <p:spPr>
            <a:xfrm rot="10800000">
              <a:off x="2338120"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4" name="Google Shape;344;p2"/>
            <p:cNvSpPr/>
            <p:nvPr/>
          </p:nvSpPr>
          <p:spPr>
            <a:xfrm rot="10800000">
              <a:off x="2338120"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5" name="Google Shape;345;p2"/>
            <p:cNvSpPr/>
            <p:nvPr/>
          </p:nvSpPr>
          <p:spPr>
            <a:xfrm rot="10800000">
              <a:off x="2338120"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6" name="Google Shape;346;p2"/>
            <p:cNvSpPr/>
            <p:nvPr/>
          </p:nvSpPr>
          <p:spPr>
            <a:xfrm rot="10800000">
              <a:off x="2338120"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7" name="Google Shape;347;p2"/>
            <p:cNvSpPr/>
            <p:nvPr/>
          </p:nvSpPr>
          <p:spPr>
            <a:xfrm rot="10800000">
              <a:off x="2338120"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8" name="Google Shape;348;p2"/>
            <p:cNvSpPr/>
            <p:nvPr/>
          </p:nvSpPr>
          <p:spPr>
            <a:xfrm rot="10800000">
              <a:off x="2338120"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79" name="Google Shape;349;p2"/>
            <p:cNvSpPr/>
            <p:nvPr/>
          </p:nvSpPr>
          <p:spPr>
            <a:xfrm rot="10800000">
              <a:off x="2338120"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0" name="Google Shape;350;p2"/>
            <p:cNvSpPr/>
            <p:nvPr/>
          </p:nvSpPr>
          <p:spPr>
            <a:xfrm rot="10800000">
              <a:off x="2338120"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1" name="Google Shape;351;p2"/>
            <p:cNvSpPr/>
            <p:nvPr/>
          </p:nvSpPr>
          <p:spPr>
            <a:xfrm rot="10800000">
              <a:off x="2338120"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2" name="Google Shape;352;p2"/>
            <p:cNvSpPr/>
            <p:nvPr/>
          </p:nvSpPr>
          <p:spPr>
            <a:xfrm rot="10800000">
              <a:off x="2338120"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3" name="Google Shape;353;p2"/>
            <p:cNvSpPr/>
            <p:nvPr/>
          </p:nvSpPr>
          <p:spPr>
            <a:xfrm rot="10800000">
              <a:off x="2338120"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4" name="Google Shape;354;p2"/>
            <p:cNvSpPr/>
            <p:nvPr/>
          </p:nvSpPr>
          <p:spPr>
            <a:xfrm rot="10800000">
              <a:off x="2338120"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5" name="Google Shape;355;p2"/>
            <p:cNvSpPr/>
            <p:nvPr/>
          </p:nvSpPr>
          <p:spPr>
            <a:xfrm rot="10800000">
              <a:off x="2338120"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6" name="Google Shape;356;p2"/>
            <p:cNvSpPr/>
            <p:nvPr/>
          </p:nvSpPr>
          <p:spPr>
            <a:xfrm rot="10800000">
              <a:off x="2338120"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7" name="Google Shape;357;p2"/>
            <p:cNvSpPr/>
            <p:nvPr/>
          </p:nvSpPr>
          <p:spPr>
            <a:xfrm rot="10800000">
              <a:off x="2338120"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8" name="Google Shape;358;p2"/>
            <p:cNvSpPr/>
            <p:nvPr/>
          </p:nvSpPr>
          <p:spPr>
            <a:xfrm rot="10800000">
              <a:off x="2338120"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89" name="Google Shape;359;p2"/>
            <p:cNvSpPr/>
            <p:nvPr/>
          </p:nvSpPr>
          <p:spPr>
            <a:xfrm rot="10800000">
              <a:off x="2338120"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0" name="Google Shape;360;p2"/>
            <p:cNvSpPr/>
            <p:nvPr/>
          </p:nvSpPr>
          <p:spPr>
            <a:xfrm rot="10800000">
              <a:off x="1948401"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1" name="Google Shape;361;p2"/>
            <p:cNvSpPr/>
            <p:nvPr/>
          </p:nvSpPr>
          <p:spPr>
            <a:xfrm rot="10800000">
              <a:off x="1948401"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2" name="Google Shape;362;p2"/>
            <p:cNvSpPr/>
            <p:nvPr/>
          </p:nvSpPr>
          <p:spPr>
            <a:xfrm rot="10800000">
              <a:off x="1948401"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3" name="Google Shape;363;p2"/>
            <p:cNvSpPr/>
            <p:nvPr/>
          </p:nvSpPr>
          <p:spPr>
            <a:xfrm rot="10800000">
              <a:off x="1948401"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4" name="Google Shape;364;p2"/>
            <p:cNvSpPr/>
            <p:nvPr/>
          </p:nvSpPr>
          <p:spPr>
            <a:xfrm rot="10800000">
              <a:off x="1948401"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5" name="Google Shape;365;p2"/>
            <p:cNvSpPr/>
            <p:nvPr/>
          </p:nvSpPr>
          <p:spPr>
            <a:xfrm rot="10800000">
              <a:off x="1948401"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6" name="Google Shape;366;p2"/>
            <p:cNvSpPr/>
            <p:nvPr/>
          </p:nvSpPr>
          <p:spPr>
            <a:xfrm rot="10800000">
              <a:off x="1948401"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7" name="Google Shape;367;p2"/>
            <p:cNvSpPr/>
            <p:nvPr/>
          </p:nvSpPr>
          <p:spPr>
            <a:xfrm rot="10800000">
              <a:off x="1948401"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8" name="Google Shape;368;p2"/>
            <p:cNvSpPr/>
            <p:nvPr/>
          </p:nvSpPr>
          <p:spPr>
            <a:xfrm rot="10800000">
              <a:off x="1948401"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399" name="Google Shape;369;p2"/>
            <p:cNvSpPr/>
            <p:nvPr/>
          </p:nvSpPr>
          <p:spPr>
            <a:xfrm rot="10800000">
              <a:off x="1948401"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0" name="Google Shape;370;p2"/>
            <p:cNvSpPr/>
            <p:nvPr/>
          </p:nvSpPr>
          <p:spPr>
            <a:xfrm rot="10800000">
              <a:off x="1948401"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1" name="Google Shape;371;p2"/>
            <p:cNvSpPr/>
            <p:nvPr/>
          </p:nvSpPr>
          <p:spPr>
            <a:xfrm rot="10800000">
              <a:off x="1948401"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2" name="Google Shape;372;p2"/>
            <p:cNvSpPr/>
            <p:nvPr/>
          </p:nvSpPr>
          <p:spPr>
            <a:xfrm rot="10800000">
              <a:off x="1948401"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3" name="Google Shape;373;p2"/>
            <p:cNvSpPr/>
            <p:nvPr/>
          </p:nvSpPr>
          <p:spPr>
            <a:xfrm rot="10800000">
              <a:off x="1948401"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4" name="Google Shape;374;p2"/>
            <p:cNvSpPr/>
            <p:nvPr/>
          </p:nvSpPr>
          <p:spPr>
            <a:xfrm rot="10800000">
              <a:off x="1948401"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5" name="Google Shape;375;p2"/>
            <p:cNvSpPr/>
            <p:nvPr/>
          </p:nvSpPr>
          <p:spPr>
            <a:xfrm rot="10800000">
              <a:off x="1948401"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6" name="Google Shape;376;p2"/>
            <p:cNvSpPr/>
            <p:nvPr/>
          </p:nvSpPr>
          <p:spPr>
            <a:xfrm rot="10800000">
              <a:off x="1948401"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7" name="Google Shape;377;p2"/>
            <p:cNvSpPr/>
            <p:nvPr/>
          </p:nvSpPr>
          <p:spPr>
            <a:xfrm rot="10800000">
              <a:off x="1948401"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8" name="Google Shape;378;p2"/>
            <p:cNvSpPr/>
            <p:nvPr/>
          </p:nvSpPr>
          <p:spPr>
            <a:xfrm rot="10800000">
              <a:off x="1558747"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09" name="Google Shape;379;p2"/>
            <p:cNvSpPr/>
            <p:nvPr/>
          </p:nvSpPr>
          <p:spPr>
            <a:xfrm rot="10800000">
              <a:off x="1558747"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0" name="Google Shape;380;p2"/>
            <p:cNvSpPr/>
            <p:nvPr/>
          </p:nvSpPr>
          <p:spPr>
            <a:xfrm rot="10800000">
              <a:off x="1558747"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1" name="Google Shape;381;p2"/>
            <p:cNvSpPr/>
            <p:nvPr/>
          </p:nvSpPr>
          <p:spPr>
            <a:xfrm rot="10800000">
              <a:off x="1558747"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2" name="Google Shape;382;p2"/>
            <p:cNvSpPr/>
            <p:nvPr/>
          </p:nvSpPr>
          <p:spPr>
            <a:xfrm rot="10800000">
              <a:off x="1558747"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3" name="Google Shape;383;p2"/>
            <p:cNvSpPr/>
            <p:nvPr/>
          </p:nvSpPr>
          <p:spPr>
            <a:xfrm rot="10800000">
              <a:off x="1558747"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4" name="Google Shape;384;p2"/>
            <p:cNvSpPr/>
            <p:nvPr/>
          </p:nvSpPr>
          <p:spPr>
            <a:xfrm rot="10800000">
              <a:off x="1558747"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5" name="Google Shape;385;p2"/>
            <p:cNvSpPr/>
            <p:nvPr/>
          </p:nvSpPr>
          <p:spPr>
            <a:xfrm rot="10800000">
              <a:off x="1558747"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6" name="Google Shape;386;p2"/>
            <p:cNvSpPr/>
            <p:nvPr/>
          </p:nvSpPr>
          <p:spPr>
            <a:xfrm rot="10800000">
              <a:off x="1558747"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7" name="Google Shape;387;p2"/>
            <p:cNvSpPr/>
            <p:nvPr/>
          </p:nvSpPr>
          <p:spPr>
            <a:xfrm rot="10800000">
              <a:off x="1558747"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8" name="Google Shape;388;p2"/>
            <p:cNvSpPr/>
            <p:nvPr/>
          </p:nvSpPr>
          <p:spPr>
            <a:xfrm rot="10800000">
              <a:off x="1558747"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19" name="Google Shape;389;p2"/>
            <p:cNvSpPr/>
            <p:nvPr/>
          </p:nvSpPr>
          <p:spPr>
            <a:xfrm rot="10800000">
              <a:off x="1558747"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0" name="Google Shape;390;p2"/>
            <p:cNvSpPr/>
            <p:nvPr/>
          </p:nvSpPr>
          <p:spPr>
            <a:xfrm rot="10800000">
              <a:off x="1558747"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1" name="Google Shape;391;p2"/>
            <p:cNvSpPr/>
            <p:nvPr/>
          </p:nvSpPr>
          <p:spPr>
            <a:xfrm rot="10800000">
              <a:off x="1558747"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2" name="Google Shape;392;p2"/>
            <p:cNvSpPr/>
            <p:nvPr/>
          </p:nvSpPr>
          <p:spPr>
            <a:xfrm rot="10800000">
              <a:off x="1558747"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3" name="Google Shape;393;p2"/>
            <p:cNvSpPr/>
            <p:nvPr/>
          </p:nvSpPr>
          <p:spPr>
            <a:xfrm rot="10800000">
              <a:off x="1558747"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4" name="Google Shape;394;p2"/>
            <p:cNvSpPr/>
            <p:nvPr/>
          </p:nvSpPr>
          <p:spPr>
            <a:xfrm rot="10800000">
              <a:off x="1558747"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5" name="Google Shape;395;p2"/>
            <p:cNvSpPr/>
            <p:nvPr/>
          </p:nvSpPr>
          <p:spPr>
            <a:xfrm rot="10800000">
              <a:off x="1558747"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6" name="Google Shape;396;p2"/>
            <p:cNvSpPr/>
            <p:nvPr/>
          </p:nvSpPr>
          <p:spPr>
            <a:xfrm rot="10800000">
              <a:off x="1169028" y="132492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7" name="Google Shape;397;p2"/>
            <p:cNvSpPr/>
            <p:nvPr/>
          </p:nvSpPr>
          <p:spPr>
            <a:xfrm rot="10800000">
              <a:off x="1169028" y="1208019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8" name="Google Shape;398;p2"/>
            <p:cNvSpPr/>
            <p:nvPr/>
          </p:nvSpPr>
          <p:spPr>
            <a:xfrm rot="10800000">
              <a:off x="1169028"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29" name="Google Shape;399;p2"/>
            <p:cNvSpPr/>
            <p:nvPr/>
          </p:nvSpPr>
          <p:spPr>
            <a:xfrm rot="10800000">
              <a:off x="1169028" y="9352355"/>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0" name="Google Shape;400;p2"/>
            <p:cNvSpPr/>
            <p:nvPr/>
          </p:nvSpPr>
          <p:spPr>
            <a:xfrm rot="10800000">
              <a:off x="1169028" y="77936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1" name="Google Shape;401;p2"/>
            <p:cNvSpPr/>
            <p:nvPr/>
          </p:nvSpPr>
          <p:spPr>
            <a:xfrm rot="10800000">
              <a:off x="1169028" y="5845270"/>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2" name="Google Shape;402;p2"/>
            <p:cNvSpPr/>
            <p:nvPr/>
          </p:nvSpPr>
          <p:spPr>
            <a:xfrm rot="10800000">
              <a:off x="1169028" y="27277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3" name="Google Shape;403;p2"/>
            <p:cNvSpPr/>
            <p:nvPr/>
          </p:nvSpPr>
          <p:spPr>
            <a:xfrm rot="10800000">
              <a:off x="1169028" y="233812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4" name="Google Shape;404;p2"/>
            <p:cNvSpPr/>
            <p:nvPr/>
          </p:nvSpPr>
          <p:spPr>
            <a:xfrm rot="10800000">
              <a:off x="1169028" y="-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5" name="Google Shape;405;p2"/>
            <p:cNvSpPr/>
            <p:nvPr/>
          </p:nvSpPr>
          <p:spPr>
            <a:xfrm rot="10800000">
              <a:off x="779373"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6" name="Google Shape;406;p2"/>
            <p:cNvSpPr/>
            <p:nvPr/>
          </p:nvSpPr>
          <p:spPr>
            <a:xfrm rot="10800000">
              <a:off x="779373"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7" name="Google Shape;407;p2"/>
            <p:cNvSpPr/>
            <p:nvPr/>
          </p:nvSpPr>
          <p:spPr>
            <a:xfrm rot="10800000">
              <a:off x="779373"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8" name="Google Shape;408;p2"/>
            <p:cNvSpPr/>
            <p:nvPr/>
          </p:nvSpPr>
          <p:spPr>
            <a:xfrm rot="10800000">
              <a:off x="779373"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39" name="Google Shape;409;p2"/>
            <p:cNvSpPr/>
            <p:nvPr/>
          </p:nvSpPr>
          <p:spPr>
            <a:xfrm rot="10800000">
              <a:off x="779373"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0" name="Google Shape;410;p2"/>
            <p:cNvSpPr/>
            <p:nvPr/>
          </p:nvSpPr>
          <p:spPr>
            <a:xfrm rot="10800000">
              <a:off x="779373"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1" name="Google Shape;411;p2"/>
            <p:cNvSpPr/>
            <p:nvPr/>
          </p:nvSpPr>
          <p:spPr>
            <a:xfrm rot="10800000">
              <a:off x="779373"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2" name="Google Shape;412;p2"/>
            <p:cNvSpPr/>
            <p:nvPr/>
          </p:nvSpPr>
          <p:spPr>
            <a:xfrm rot="10800000">
              <a:off x="779373"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3" name="Google Shape;413;p2"/>
            <p:cNvSpPr/>
            <p:nvPr/>
          </p:nvSpPr>
          <p:spPr>
            <a:xfrm rot="10800000">
              <a:off x="389719"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4" name="Google Shape;414;p2"/>
            <p:cNvSpPr/>
            <p:nvPr/>
          </p:nvSpPr>
          <p:spPr>
            <a:xfrm rot="10800000">
              <a:off x="389719"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5" name="Google Shape;415;p2"/>
            <p:cNvSpPr/>
            <p:nvPr/>
          </p:nvSpPr>
          <p:spPr>
            <a:xfrm rot="10800000">
              <a:off x="389719"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6" name="Google Shape;416;p2"/>
            <p:cNvSpPr/>
            <p:nvPr/>
          </p:nvSpPr>
          <p:spPr>
            <a:xfrm rot="10800000">
              <a:off x="389719"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7" name="Google Shape;417;p2"/>
            <p:cNvSpPr/>
            <p:nvPr/>
          </p:nvSpPr>
          <p:spPr>
            <a:xfrm rot="10800000">
              <a:off x="389719"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8" name="Google Shape;418;p2"/>
            <p:cNvSpPr/>
            <p:nvPr/>
          </p:nvSpPr>
          <p:spPr>
            <a:xfrm rot="10800000">
              <a:off x="389719"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49" name="Google Shape;419;p2"/>
            <p:cNvSpPr/>
            <p:nvPr/>
          </p:nvSpPr>
          <p:spPr>
            <a:xfrm rot="10800000">
              <a:off x="0" y="12080195"/>
              <a:ext cx="314248"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0" name="Google Shape;420;p2"/>
            <p:cNvSpPr/>
            <p:nvPr/>
          </p:nvSpPr>
          <p:spPr>
            <a:xfrm rot="10800000">
              <a:off x="0" y="9742075"/>
              <a:ext cx="314248"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1" name="Google Shape;421;p2"/>
            <p:cNvSpPr/>
            <p:nvPr/>
          </p:nvSpPr>
          <p:spPr>
            <a:xfrm rot="10800000">
              <a:off x="0" y="7014298"/>
              <a:ext cx="314248"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556" name="Google Shape;422;p2"/>
          <p:cNvGrpSpPr/>
          <p:nvPr/>
        </p:nvGrpSpPr>
        <p:grpSpPr>
          <a:xfrm>
            <a:off x="16979450" y="76527"/>
            <a:ext cx="6159521" cy="13563474"/>
            <a:chOff x="0" y="0"/>
            <a:chExt cx="6159520" cy="13563473"/>
          </a:xfrm>
        </p:grpSpPr>
        <p:sp>
          <p:nvSpPr>
            <p:cNvPr id="1453" name="Google Shape;423;p2"/>
            <p:cNvSpPr/>
            <p:nvPr/>
          </p:nvSpPr>
          <p:spPr>
            <a:xfrm rot="10800000">
              <a:off x="5845272"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4" name="Google Shape;424;p2"/>
            <p:cNvSpPr/>
            <p:nvPr/>
          </p:nvSpPr>
          <p:spPr>
            <a:xfrm rot="10800000">
              <a:off x="5845272"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5" name="Google Shape;425;p2"/>
            <p:cNvSpPr/>
            <p:nvPr/>
          </p:nvSpPr>
          <p:spPr>
            <a:xfrm rot="10800000">
              <a:off x="5845272"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6" name="Google Shape;426;p2"/>
            <p:cNvSpPr/>
            <p:nvPr/>
          </p:nvSpPr>
          <p:spPr>
            <a:xfrm rot="10800000">
              <a:off x="5845272"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7" name="Google Shape;427;p2"/>
            <p:cNvSpPr/>
            <p:nvPr/>
          </p:nvSpPr>
          <p:spPr>
            <a:xfrm rot="10800000">
              <a:off x="5845272"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8" name="Google Shape;428;p2"/>
            <p:cNvSpPr/>
            <p:nvPr/>
          </p:nvSpPr>
          <p:spPr>
            <a:xfrm rot="10800000">
              <a:off x="5845272"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59" name="Google Shape;429;p2"/>
            <p:cNvSpPr/>
            <p:nvPr/>
          </p:nvSpPr>
          <p:spPr>
            <a:xfrm rot="10800000">
              <a:off x="5845272"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0" name="Google Shape;430;p2"/>
            <p:cNvSpPr/>
            <p:nvPr/>
          </p:nvSpPr>
          <p:spPr>
            <a:xfrm rot="10800000">
              <a:off x="5845272"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1" name="Google Shape;431;p2"/>
            <p:cNvSpPr/>
            <p:nvPr/>
          </p:nvSpPr>
          <p:spPr>
            <a:xfrm rot="10800000">
              <a:off x="5845272"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2" name="Google Shape;432;p2"/>
            <p:cNvSpPr/>
            <p:nvPr/>
          </p:nvSpPr>
          <p:spPr>
            <a:xfrm rot="10800000">
              <a:off x="5845272"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3" name="Google Shape;433;p2"/>
            <p:cNvSpPr/>
            <p:nvPr/>
          </p:nvSpPr>
          <p:spPr>
            <a:xfrm rot="10800000">
              <a:off x="5845272"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4" name="Google Shape;434;p2"/>
            <p:cNvSpPr/>
            <p:nvPr/>
          </p:nvSpPr>
          <p:spPr>
            <a:xfrm rot="10800000">
              <a:off x="5845272"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5" name="Google Shape;435;p2"/>
            <p:cNvSpPr/>
            <p:nvPr/>
          </p:nvSpPr>
          <p:spPr>
            <a:xfrm rot="10800000">
              <a:off x="5845272"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6" name="Google Shape;436;p2"/>
            <p:cNvSpPr/>
            <p:nvPr/>
          </p:nvSpPr>
          <p:spPr>
            <a:xfrm rot="10800000">
              <a:off x="5845272"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7" name="Google Shape;437;p2"/>
            <p:cNvSpPr/>
            <p:nvPr/>
          </p:nvSpPr>
          <p:spPr>
            <a:xfrm rot="10800000">
              <a:off x="5845272"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8" name="Google Shape;438;p2"/>
            <p:cNvSpPr/>
            <p:nvPr/>
          </p:nvSpPr>
          <p:spPr>
            <a:xfrm rot="10800000">
              <a:off x="5455553"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69" name="Google Shape;439;p2"/>
            <p:cNvSpPr/>
            <p:nvPr/>
          </p:nvSpPr>
          <p:spPr>
            <a:xfrm rot="10800000">
              <a:off x="5455553" y="77936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0" name="Google Shape;440;p2"/>
            <p:cNvSpPr/>
            <p:nvPr/>
          </p:nvSpPr>
          <p:spPr>
            <a:xfrm rot="10800000">
              <a:off x="5455553" y="662458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1" name="Google Shape;441;p2"/>
            <p:cNvSpPr/>
            <p:nvPr/>
          </p:nvSpPr>
          <p:spPr>
            <a:xfrm rot="10800000">
              <a:off x="5455553" y="311743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2" name="Google Shape;442;p2"/>
            <p:cNvSpPr/>
            <p:nvPr/>
          </p:nvSpPr>
          <p:spPr>
            <a:xfrm rot="10800000">
              <a:off x="5065898"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3" name="Google Shape;443;p2"/>
            <p:cNvSpPr/>
            <p:nvPr/>
          </p:nvSpPr>
          <p:spPr>
            <a:xfrm rot="10800000">
              <a:off x="5065898"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4" name="Google Shape;444;p2"/>
            <p:cNvSpPr/>
            <p:nvPr/>
          </p:nvSpPr>
          <p:spPr>
            <a:xfrm rot="10800000">
              <a:off x="5065898"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5" name="Google Shape;445;p2"/>
            <p:cNvSpPr/>
            <p:nvPr/>
          </p:nvSpPr>
          <p:spPr>
            <a:xfrm rot="10800000">
              <a:off x="5065898"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6" name="Google Shape;446;p2"/>
            <p:cNvSpPr/>
            <p:nvPr/>
          </p:nvSpPr>
          <p:spPr>
            <a:xfrm rot="10800000">
              <a:off x="5065898"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7" name="Google Shape;447;p2"/>
            <p:cNvSpPr/>
            <p:nvPr/>
          </p:nvSpPr>
          <p:spPr>
            <a:xfrm rot="10800000">
              <a:off x="5065898"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8" name="Google Shape;448;p2"/>
            <p:cNvSpPr/>
            <p:nvPr/>
          </p:nvSpPr>
          <p:spPr>
            <a:xfrm rot="10800000">
              <a:off x="5065898" y="77936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79" name="Google Shape;449;p2"/>
            <p:cNvSpPr/>
            <p:nvPr/>
          </p:nvSpPr>
          <p:spPr>
            <a:xfrm rot="10800000">
              <a:off x="5065898"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0" name="Google Shape;450;p2"/>
            <p:cNvSpPr/>
            <p:nvPr/>
          </p:nvSpPr>
          <p:spPr>
            <a:xfrm rot="10800000">
              <a:off x="5065898"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1" name="Google Shape;451;p2"/>
            <p:cNvSpPr/>
            <p:nvPr/>
          </p:nvSpPr>
          <p:spPr>
            <a:xfrm rot="10800000">
              <a:off x="5065898"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2" name="Google Shape;452;p2"/>
            <p:cNvSpPr/>
            <p:nvPr/>
          </p:nvSpPr>
          <p:spPr>
            <a:xfrm rot="10800000">
              <a:off x="4676179"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3" name="Google Shape;453;p2"/>
            <p:cNvSpPr/>
            <p:nvPr/>
          </p:nvSpPr>
          <p:spPr>
            <a:xfrm rot="10800000">
              <a:off x="4676179"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4" name="Google Shape;454;p2"/>
            <p:cNvSpPr/>
            <p:nvPr/>
          </p:nvSpPr>
          <p:spPr>
            <a:xfrm rot="10800000">
              <a:off x="4676179"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5" name="Google Shape;455;p2"/>
            <p:cNvSpPr/>
            <p:nvPr/>
          </p:nvSpPr>
          <p:spPr>
            <a:xfrm rot="10800000">
              <a:off x="4676179"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6" name="Google Shape;456;p2"/>
            <p:cNvSpPr/>
            <p:nvPr/>
          </p:nvSpPr>
          <p:spPr>
            <a:xfrm rot="10800000">
              <a:off x="4676179"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7" name="Google Shape;457;p2"/>
            <p:cNvSpPr/>
            <p:nvPr/>
          </p:nvSpPr>
          <p:spPr>
            <a:xfrm rot="10800000">
              <a:off x="4676179"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8" name="Google Shape;458;p2"/>
            <p:cNvSpPr/>
            <p:nvPr/>
          </p:nvSpPr>
          <p:spPr>
            <a:xfrm rot="10800000">
              <a:off x="4676179"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89" name="Google Shape;459;p2"/>
            <p:cNvSpPr/>
            <p:nvPr/>
          </p:nvSpPr>
          <p:spPr>
            <a:xfrm rot="10800000">
              <a:off x="4676179" y="77936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0" name="Google Shape;460;p2"/>
            <p:cNvSpPr/>
            <p:nvPr/>
          </p:nvSpPr>
          <p:spPr>
            <a:xfrm rot="10800000">
              <a:off x="4676179"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1" name="Google Shape;461;p2"/>
            <p:cNvSpPr/>
            <p:nvPr/>
          </p:nvSpPr>
          <p:spPr>
            <a:xfrm rot="10800000">
              <a:off x="4676179"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2" name="Google Shape;462;p2"/>
            <p:cNvSpPr/>
            <p:nvPr/>
          </p:nvSpPr>
          <p:spPr>
            <a:xfrm rot="10800000">
              <a:off x="4676179"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3" name="Google Shape;463;p2"/>
            <p:cNvSpPr/>
            <p:nvPr/>
          </p:nvSpPr>
          <p:spPr>
            <a:xfrm rot="10800000">
              <a:off x="4676179"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4" name="Google Shape;464;p2"/>
            <p:cNvSpPr/>
            <p:nvPr/>
          </p:nvSpPr>
          <p:spPr>
            <a:xfrm rot="10800000">
              <a:off x="4676179"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5" name="Google Shape;465;p2"/>
            <p:cNvSpPr/>
            <p:nvPr/>
          </p:nvSpPr>
          <p:spPr>
            <a:xfrm rot="10800000">
              <a:off x="4676179"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6" name="Google Shape;466;p2"/>
            <p:cNvSpPr/>
            <p:nvPr/>
          </p:nvSpPr>
          <p:spPr>
            <a:xfrm rot="10800000">
              <a:off x="4676179" y="1948402"/>
              <a:ext cx="314249"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7" name="Google Shape;467;p2"/>
            <p:cNvSpPr/>
            <p:nvPr/>
          </p:nvSpPr>
          <p:spPr>
            <a:xfrm rot="10800000">
              <a:off x="4676179"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8" name="Google Shape;468;p2"/>
            <p:cNvSpPr/>
            <p:nvPr/>
          </p:nvSpPr>
          <p:spPr>
            <a:xfrm rot="10800000">
              <a:off x="4676179"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499" name="Google Shape;469;p2"/>
            <p:cNvSpPr/>
            <p:nvPr/>
          </p:nvSpPr>
          <p:spPr>
            <a:xfrm rot="10800000">
              <a:off x="4286524"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0" name="Google Shape;470;p2"/>
            <p:cNvSpPr/>
            <p:nvPr/>
          </p:nvSpPr>
          <p:spPr>
            <a:xfrm rot="10800000">
              <a:off x="4286524"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1" name="Google Shape;471;p2"/>
            <p:cNvSpPr/>
            <p:nvPr/>
          </p:nvSpPr>
          <p:spPr>
            <a:xfrm rot="10800000">
              <a:off x="4286524"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2" name="Google Shape;472;p2"/>
            <p:cNvSpPr/>
            <p:nvPr/>
          </p:nvSpPr>
          <p:spPr>
            <a:xfrm rot="10800000">
              <a:off x="4286524"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3" name="Google Shape;473;p2"/>
            <p:cNvSpPr/>
            <p:nvPr/>
          </p:nvSpPr>
          <p:spPr>
            <a:xfrm rot="10800000">
              <a:off x="4286524"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4" name="Google Shape;474;p2"/>
            <p:cNvSpPr/>
            <p:nvPr/>
          </p:nvSpPr>
          <p:spPr>
            <a:xfrm rot="10800000">
              <a:off x="4286524"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5" name="Google Shape;475;p2"/>
            <p:cNvSpPr/>
            <p:nvPr/>
          </p:nvSpPr>
          <p:spPr>
            <a:xfrm rot="10800000">
              <a:off x="4286524"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6" name="Google Shape;476;p2"/>
            <p:cNvSpPr/>
            <p:nvPr/>
          </p:nvSpPr>
          <p:spPr>
            <a:xfrm rot="10800000">
              <a:off x="4286524"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7" name="Google Shape;477;p2"/>
            <p:cNvSpPr/>
            <p:nvPr/>
          </p:nvSpPr>
          <p:spPr>
            <a:xfrm rot="10800000">
              <a:off x="4286524"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8" name="Google Shape;478;p2"/>
            <p:cNvSpPr/>
            <p:nvPr/>
          </p:nvSpPr>
          <p:spPr>
            <a:xfrm rot="10800000">
              <a:off x="4286524"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09" name="Google Shape;479;p2"/>
            <p:cNvSpPr/>
            <p:nvPr/>
          </p:nvSpPr>
          <p:spPr>
            <a:xfrm rot="10800000">
              <a:off x="4286524"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0" name="Google Shape;480;p2"/>
            <p:cNvSpPr/>
            <p:nvPr/>
          </p:nvSpPr>
          <p:spPr>
            <a:xfrm rot="10800000">
              <a:off x="3896805" y="1324922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1" name="Google Shape;481;p2"/>
            <p:cNvSpPr/>
            <p:nvPr/>
          </p:nvSpPr>
          <p:spPr>
            <a:xfrm rot="10800000">
              <a:off x="3896805" y="1246985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2" name="Google Shape;482;p2"/>
            <p:cNvSpPr/>
            <p:nvPr/>
          </p:nvSpPr>
          <p:spPr>
            <a:xfrm rot="10800000">
              <a:off x="3896805" y="116904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3" name="Google Shape;483;p2"/>
            <p:cNvSpPr/>
            <p:nvPr/>
          </p:nvSpPr>
          <p:spPr>
            <a:xfrm rot="10800000">
              <a:off x="3896805" y="11300822"/>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4" name="Google Shape;484;p2"/>
            <p:cNvSpPr/>
            <p:nvPr/>
          </p:nvSpPr>
          <p:spPr>
            <a:xfrm rot="10800000">
              <a:off x="3896805" y="974207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5" name="Google Shape;485;p2"/>
            <p:cNvSpPr/>
            <p:nvPr/>
          </p:nvSpPr>
          <p:spPr>
            <a:xfrm rot="10800000">
              <a:off x="3896805" y="818332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6" name="Google Shape;486;p2"/>
            <p:cNvSpPr/>
            <p:nvPr/>
          </p:nvSpPr>
          <p:spPr>
            <a:xfrm rot="10800000">
              <a:off x="3896805" y="7793673"/>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7" name="Google Shape;487;p2"/>
            <p:cNvSpPr/>
            <p:nvPr/>
          </p:nvSpPr>
          <p:spPr>
            <a:xfrm rot="10800000">
              <a:off x="3896805" y="7403953"/>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8" name="Google Shape;488;p2"/>
            <p:cNvSpPr/>
            <p:nvPr/>
          </p:nvSpPr>
          <p:spPr>
            <a:xfrm rot="10800000">
              <a:off x="3896805" y="5065896"/>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19" name="Google Shape;489;p2"/>
            <p:cNvSpPr/>
            <p:nvPr/>
          </p:nvSpPr>
          <p:spPr>
            <a:xfrm rot="10800000">
              <a:off x="3896805" y="3117430"/>
              <a:ext cx="314313"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0" name="Google Shape;490;p2"/>
            <p:cNvSpPr/>
            <p:nvPr/>
          </p:nvSpPr>
          <p:spPr>
            <a:xfrm rot="10800000">
              <a:off x="3896805" y="1948402"/>
              <a:ext cx="314313"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1" name="Google Shape;491;p2"/>
            <p:cNvSpPr/>
            <p:nvPr/>
          </p:nvSpPr>
          <p:spPr>
            <a:xfrm rot="10800000">
              <a:off x="3896805" y="155874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2" name="Google Shape;492;p2"/>
            <p:cNvSpPr/>
            <p:nvPr/>
          </p:nvSpPr>
          <p:spPr>
            <a:xfrm rot="10800000">
              <a:off x="3896805" y="-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3" name="Google Shape;493;p2"/>
            <p:cNvSpPr/>
            <p:nvPr/>
          </p:nvSpPr>
          <p:spPr>
            <a:xfrm rot="10800000">
              <a:off x="3507150"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4" name="Google Shape;494;p2"/>
            <p:cNvSpPr/>
            <p:nvPr/>
          </p:nvSpPr>
          <p:spPr>
            <a:xfrm rot="10800000">
              <a:off x="3507150"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5" name="Google Shape;495;p2"/>
            <p:cNvSpPr/>
            <p:nvPr/>
          </p:nvSpPr>
          <p:spPr>
            <a:xfrm rot="10800000">
              <a:off x="3507150"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6" name="Google Shape;496;p2"/>
            <p:cNvSpPr/>
            <p:nvPr/>
          </p:nvSpPr>
          <p:spPr>
            <a:xfrm rot="10800000">
              <a:off x="3507150"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7" name="Google Shape;497;p2"/>
            <p:cNvSpPr/>
            <p:nvPr/>
          </p:nvSpPr>
          <p:spPr>
            <a:xfrm rot="10800000">
              <a:off x="3507150"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8" name="Google Shape;498;p2"/>
            <p:cNvSpPr/>
            <p:nvPr/>
          </p:nvSpPr>
          <p:spPr>
            <a:xfrm rot="10800000">
              <a:off x="3507150"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29" name="Google Shape;499;p2"/>
            <p:cNvSpPr/>
            <p:nvPr/>
          </p:nvSpPr>
          <p:spPr>
            <a:xfrm rot="10800000">
              <a:off x="3507150"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0" name="Google Shape;500;p2"/>
            <p:cNvSpPr/>
            <p:nvPr/>
          </p:nvSpPr>
          <p:spPr>
            <a:xfrm rot="10800000">
              <a:off x="3507150"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1" name="Google Shape;501;p2"/>
            <p:cNvSpPr/>
            <p:nvPr/>
          </p:nvSpPr>
          <p:spPr>
            <a:xfrm rot="10800000">
              <a:off x="3507150"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2" name="Google Shape;502;p2"/>
            <p:cNvSpPr/>
            <p:nvPr/>
          </p:nvSpPr>
          <p:spPr>
            <a:xfrm rot="10800000">
              <a:off x="3117495"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3" name="Google Shape;503;p2"/>
            <p:cNvSpPr/>
            <p:nvPr/>
          </p:nvSpPr>
          <p:spPr>
            <a:xfrm rot="10800000">
              <a:off x="3117495" y="1285950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4" name="Google Shape;504;p2"/>
            <p:cNvSpPr/>
            <p:nvPr/>
          </p:nvSpPr>
          <p:spPr>
            <a:xfrm rot="10800000">
              <a:off x="3117495"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5" name="Google Shape;505;p2"/>
            <p:cNvSpPr/>
            <p:nvPr/>
          </p:nvSpPr>
          <p:spPr>
            <a:xfrm rot="10800000">
              <a:off x="3117495"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6" name="Google Shape;506;p2"/>
            <p:cNvSpPr/>
            <p:nvPr/>
          </p:nvSpPr>
          <p:spPr>
            <a:xfrm rot="10800000">
              <a:off x="3117495"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7" name="Google Shape;507;p2"/>
            <p:cNvSpPr/>
            <p:nvPr/>
          </p:nvSpPr>
          <p:spPr>
            <a:xfrm rot="10800000">
              <a:off x="3117495"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8" name="Google Shape;508;p2"/>
            <p:cNvSpPr/>
            <p:nvPr/>
          </p:nvSpPr>
          <p:spPr>
            <a:xfrm rot="10800000">
              <a:off x="3117495"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39" name="Google Shape;509;p2"/>
            <p:cNvSpPr/>
            <p:nvPr/>
          </p:nvSpPr>
          <p:spPr>
            <a:xfrm rot="10800000">
              <a:off x="3117495"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0" name="Google Shape;510;p2"/>
            <p:cNvSpPr/>
            <p:nvPr/>
          </p:nvSpPr>
          <p:spPr>
            <a:xfrm rot="10800000">
              <a:off x="2727776"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1" name="Google Shape;511;p2"/>
            <p:cNvSpPr/>
            <p:nvPr/>
          </p:nvSpPr>
          <p:spPr>
            <a:xfrm rot="10800000">
              <a:off x="2727776"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2" name="Google Shape;512;p2"/>
            <p:cNvSpPr/>
            <p:nvPr/>
          </p:nvSpPr>
          <p:spPr>
            <a:xfrm rot="10800000">
              <a:off x="2727776"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3" name="Google Shape;513;p2"/>
            <p:cNvSpPr/>
            <p:nvPr/>
          </p:nvSpPr>
          <p:spPr>
            <a:xfrm rot="10800000">
              <a:off x="2727776"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4" name="Google Shape;514;p2"/>
            <p:cNvSpPr/>
            <p:nvPr/>
          </p:nvSpPr>
          <p:spPr>
            <a:xfrm rot="10800000">
              <a:off x="2727776"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5" name="Google Shape;515;p2"/>
            <p:cNvSpPr/>
            <p:nvPr/>
          </p:nvSpPr>
          <p:spPr>
            <a:xfrm rot="10800000">
              <a:off x="2338122"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6" name="Google Shape;516;p2"/>
            <p:cNvSpPr/>
            <p:nvPr/>
          </p:nvSpPr>
          <p:spPr>
            <a:xfrm rot="10800000">
              <a:off x="2338122"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7" name="Google Shape;517;p2"/>
            <p:cNvSpPr/>
            <p:nvPr/>
          </p:nvSpPr>
          <p:spPr>
            <a:xfrm rot="10800000">
              <a:off x="2338122" y="77936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8" name="Google Shape;518;p2"/>
            <p:cNvSpPr/>
            <p:nvPr/>
          </p:nvSpPr>
          <p:spPr>
            <a:xfrm rot="10800000">
              <a:off x="2338122"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49" name="Google Shape;519;p2"/>
            <p:cNvSpPr/>
            <p:nvPr/>
          </p:nvSpPr>
          <p:spPr>
            <a:xfrm rot="10800000">
              <a:off x="2338122"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0" name="Google Shape;520;p2"/>
            <p:cNvSpPr/>
            <p:nvPr/>
          </p:nvSpPr>
          <p:spPr>
            <a:xfrm rot="10800000">
              <a:off x="1948402"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1" name="Google Shape;521;p2"/>
            <p:cNvSpPr/>
            <p:nvPr/>
          </p:nvSpPr>
          <p:spPr>
            <a:xfrm rot="10800000">
              <a:off x="1558747"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2" name="Google Shape;522;p2"/>
            <p:cNvSpPr/>
            <p:nvPr/>
          </p:nvSpPr>
          <p:spPr>
            <a:xfrm rot="10800000">
              <a:off x="1558747"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3" name="Google Shape;523;p2"/>
            <p:cNvSpPr/>
            <p:nvPr/>
          </p:nvSpPr>
          <p:spPr>
            <a:xfrm rot="10800000">
              <a:off x="1169028" y="779373"/>
              <a:ext cx="314314"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4" name="Google Shape;524;p2"/>
            <p:cNvSpPr/>
            <p:nvPr/>
          </p:nvSpPr>
          <p:spPr>
            <a:xfrm rot="10800000">
              <a:off x="389719"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55" name="Google Shape;525;p2"/>
            <p:cNvSpPr/>
            <p:nvPr/>
          </p:nvSpPr>
          <p:spPr>
            <a:xfrm rot="10800000">
              <a:off x="-1" y="1169028"/>
              <a:ext cx="314250"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sp>
        <p:nvSpPr>
          <p:cNvPr id="1557" name="Slide Number"/>
          <p:cNvSpPr txBox="1"/>
          <p:nvPr>
            <p:ph type="sldNum" sz="quarter" idx="2"/>
          </p:nvPr>
        </p:nvSpPr>
        <p:spPr>
          <a:xfrm>
            <a:off x="17475200" y="12227599"/>
            <a:ext cx="5689600" cy="970201"/>
          </a:xfrm>
          <a:prstGeom prst="rect">
            <a:avLst/>
          </a:prstGeom>
        </p:spPr>
        <p:txBody>
          <a:bodyPr lIns="243799" tIns="243799" rIns="243799" bIns="243799" anchor="ctr"/>
          <a:lstStyle>
            <a:lvl1pPr algn="l" defTabSz="2438400">
              <a:defRPr sz="3200">
                <a:solidFill>
                  <a:srgbClr val="0B87A1"/>
                </a:solidFill>
                <a:latin typeface="Dosis ExtraLight"/>
                <a:ea typeface="Dosis ExtraLight"/>
                <a:cs typeface="Dosis ExtraLight"/>
                <a:sym typeface="Dosis Extra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_ONLY">
    <p:spTree>
      <p:nvGrpSpPr>
        <p:cNvPr id="1" name=""/>
        <p:cNvGrpSpPr/>
        <p:nvPr/>
      </p:nvGrpSpPr>
      <p:grpSpPr>
        <a:xfrm>
          <a:off x="0" y="0"/>
          <a:ext cx="0" cy="0"/>
          <a:chOff x="0" y="0"/>
          <a:chExt cx="0" cy="0"/>
        </a:xfrm>
      </p:grpSpPr>
      <p:sp>
        <p:nvSpPr>
          <p:cNvPr id="1564" name="Title Text"/>
          <p:cNvSpPr txBox="1"/>
          <p:nvPr>
            <p:ph type="title"/>
          </p:nvPr>
        </p:nvSpPr>
        <p:spPr>
          <a:xfrm>
            <a:off x="1915466" y="1971666"/>
            <a:ext cx="18029601" cy="2286401"/>
          </a:xfrm>
          <a:prstGeom prst="rect">
            <a:avLst/>
          </a:prstGeom>
        </p:spPr>
        <p:txBody>
          <a:bodyPr lIns="243799" tIns="243799" rIns="243799" bIns="243799"/>
          <a:lstStyle>
            <a:lvl1pPr defTabSz="2438400">
              <a:defRPr sz="9600">
                <a:solidFill>
                  <a:srgbClr val="0B87A1"/>
                </a:solidFill>
                <a:latin typeface="Dosis ExtraLight"/>
                <a:ea typeface="Dosis ExtraLight"/>
                <a:cs typeface="Dosis ExtraLight"/>
                <a:sym typeface="Dosis ExtraLight"/>
              </a:defRPr>
            </a:lvl1pPr>
          </a:lstStyle>
          <a:p>
            <a:pPr/>
            <a:r>
              <a:t>Title Text</a:t>
            </a:r>
          </a:p>
        </p:txBody>
      </p:sp>
      <p:sp>
        <p:nvSpPr>
          <p:cNvPr id="1565" name="Slide Number"/>
          <p:cNvSpPr txBox="1"/>
          <p:nvPr>
            <p:ph type="sldNum" sz="quarter" idx="2"/>
          </p:nvPr>
        </p:nvSpPr>
        <p:spPr>
          <a:xfrm>
            <a:off x="244082" y="12626902"/>
            <a:ext cx="952341" cy="970201"/>
          </a:xfrm>
          <a:prstGeom prst="rect">
            <a:avLst/>
          </a:prstGeom>
        </p:spPr>
        <p:txBody>
          <a:bodyPr lIns="243799" tIns="243799" rIns="243799" bIns="243799" anchor="ctr"/>
          <a:lstStyle>
            <a:lvl1pPr algn="l" defTabSz="2438400">
              <a:defRPr sz="3200">
                <a:solidFill>
                  <a:srgbClr val="0B87A1"/>
                </a:solidFill>
                <a:latin typeface="Dosis ExtraLight"/>
                <a:ea typeface="Dosis ExtraLight"/>
                <a:cs typeface="Dosis ExtraLight"/>
                <a:sym typeface="Dosis ExtraLight"/>
              </a:defRPr>
            </a:lvl1pPr>
          </a:lstStyle>
          <a:p>
            <a:pPr/>
            <a:fld id="{86CB4B4D-7CA3-9044-876B-883B54F8677D}" type="slidenum"/>
          </a:p>
        </p:txBody>
      </p:sp>
      <p:grpSp>
        <p:nvGrpSpPr>
          <p:cNvPr id="1623" name="Google Shape;2403;p8"/>
          <p:cNvGrpSpPr/>
          <p:nvPr/>
        </p:nvGrpSpPr>
        <p:grpSpPr>
          <a:xfrm>
            <a:off x="23603965" y="76551"/>
            <a:ext cx="703968" cy="13563474"/>
            <a:chOff x="0" y="0"/>
            <a:chExt cx="703967" cy="13563473"/>
          </a:xfrm>
        </p:grpSpPr>
        <p:sp>
          <p:nvSpPr>
            <p:cNvPr id="1566" name="Google Shape;2404;p8"/>
            <p:cNvSpPr/>
            <p:nvPr/>
          </p:nvSpPr>
          <p:spPr>
            <a:xfrm rot="10800000">
              <a:off x="389719" y="132492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67" name="Google Shape;2405;p8"/>
            <p:cNvSpPr/>
            <p:nvPr/>
          </p:nvSpPr>
          <p:spPr>
            <a:xfrm rot="10800000">
              <a:off x="389719" y="1285950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68" name="Google Shape;2406;p8"/>
            <p:cNvSpPr/>
            <p:nvPr/>
          </p:nvSpPr>
          <p:spPr>
            <a:xfrm rot="10800000">
              <a:off x="389719" y="124698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69" name="Google Shape;2407;p8"/>
            <p:cNvSpPr/>
            <p:nvPr/>
          </p:nvSpPr>
          <p:spPr>
            <a:xfrm rot="10800000">
              <a:off x="389719" y="1208019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0" name="Google Shape;2408;p8"/>
            <p:cNvSpPr/>
            <p:nvPr/>
          </p:nvSpPr>
          <p:spPr>
            <a:xfrm rot="10800000">
              <a:off x="389719" y="116904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1" name="Google Shape;2409;p8"/>
            <p:cNvSpPr/>
            <p:nvPr/>
          </p:nvSpPr>
          <p:spPr>
            <a:xfrm rot="10800000">
              <a:off x="389719" y="1130082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2" name="Google Shape;2410;p8"/>
            <p:cNvSpPr/>
            <p:nvPr/>
          </p:nvSpPr>
          <p:spPr>
            <a:xfrm rot="10800000">
              <a:off x="389719" y="10911102"/>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3" name="Google Shape;2411;p8"/>
            <p:cNvSpPr/>
            <p:nvPr/>
          </p:nvSpPr>
          <p:spPr>
            <a:xfrm rot="10800000">
              <a:off x="389719" y="105214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4" name="Google Shape;2412;p8"/>
            <p:cNvSpPr/>
            <p:nvPr/>
          </p:nvSpPr>
          <p:spPr>
            <a:xfrm rot="10800000">
              <a:off x="389719" y="10131728"/>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5" name="Google Shape;2413;p8"/>
            <p:cNvSpPr/>
            <p:nvPr/>
          </p:nvSpPr>
          <p:spPr>
            <a:xfrm rot="10800000">
              <a:off x="389719" y="97420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6" name="Google Shape;2414;p8"/>
            <p:cNvSpPr/>
            <p:nvPr/>
          </p:nvSpPr>
          <p:spPr>
            <a:xfrm rot="10800000">
              <a:off x="389719" y="9352355"/>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7" name="Google Shape;2415;p8"/>
            <p:cNvSpPr/>
            <p:nvPr/>
          </p:nvSpPr>
          <p:spPr>
            <a:xfrm rot="10800000">
              <a:off x="389719" y="896270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8" name="Google Shape;2416;p8"/>
            <p:cNvSpPr/>
            <p:nvPr/>
          </p:nvSpPr>
          <p:spPr>
            <a:xfrm rot="10800000">
              <a:off x="389719" y="857304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79" name="Google Shape;2417;p8"/>
            <p:cNvSpPr/>
            <p:nvPr/>
          </p:nvSpPr>
          <p:spPr>
            <a:xfrm rot="10800000">
              <a:off x="389719" y="818332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0" name="Google Shape;2418;p8"/>
            <p:cNvSpPr/>
            <p:nvPr/>
          </p:nvSpPr>
          <p:spPr>
            <a:xfrm rot="10800000">
              <a:off x="389719" y="77936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1" name="Google Shape;2419;p8"/>
            <p:cNvSpPr/>
            <p:nvPr/>
          </p:nvSpPr>
          <p:spPr>
            <a:xfrm rot="10800000">
              <a:off x="389719" y="740395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2" name="Google Shape;2420;p8"/>
            <p:cNvSpPr/>
            <p:nvPr/>
          </p:nvSpPr>
          <p:spPr>
            <a:xfrm rot="10800000">
              <a:off x="389719" y="701429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3" name="Google Shape;2421;p8"/>
            <p:cNvSpPr/>
            <p:nvPr/>
          </p:nvSpPr>
          <p:spPr>
            <a:xfrm rot="10800000">
              <a:off x="389719" y="662458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4" name="Google Shape;2422;p8"/>
            <p:cNvSpPr/>
            <p:nvPr/>
          </p:nvSpPr>
          <p:spPr>
            <a:xfrm rot="10800000">
              <a:off x="389719" y="623492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5" name="Google Shape;2423;p8"/>
            <p:cNvSpPr/>
            <p:nvPr/>
          </p:nvSpPr>
          <p:spPr>
            <a:xfrm rot="10800000">
              <a:off x="389719" y="5845270"/>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6" name="Google Shape;2424;p8"/>
            <p:cNvSpPr/>
            <p:nvPr/>
          </p:nvSpPr>
          <p:spPr>
            <a:xfrm rot="10800000">
              <a:off x="389719" y="545555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7" name="Google Shape;2425;p8"/>
            <p:cNvSpPr/>
            <p:nvPr/>
          </p:nvSpPr>
          <p:spPr>
            <a:xfrm rot="10800000">
              <a:off x="389719" y="5065896"/>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8" name="Google Shape;2426;p8"/>
            <p:cNvSpPr/>
            <p:nvPr/>
          </p:nvSpPr>
          <p:spPr>
            <a:xfrm rot="10800000">
              <a:off x="389719" y="467617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89" name="Google Shape;2427;p8"/>
            <p:cNvSpPr/>
            <p:nvPr/>
          </p:nvSpPr>
          <p:spPr>
            <a:xfrm rot="10800000">
              <a:off x="389719" y="428652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0" name="Google Shape;2428;p8"/>
            <p:cNvSpPr/>
            <p:nvPr/>
          </p:nvSpPr>
          <p:spPr>
            <a:xfrm rot="10800000">
              <a:off x="389719" y="3896804"/>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1" name="Google Shape;2429;p8"/>
            <p:cNvSpPr/>
            <p:nvPr/>
          </p:nvSpPr>
          <p:spPr>
            <a:xfrm rot="10800000">
              <a:off x="389719" y="3507149"/>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2" name="Google Shape;2430;p8"/>
            <p:cNvSpPr/>
            <p:nvPr/>
          </p:nvSpPr>
          <p:spPr>
            <a:xfrm rot="10800000">
              <a:off x="389719" y="3117430"/>
              <a:ext cx="314249"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3" name="Google Shape;2431;p8"/>
            <p:cNvSpPr/>
            <p:nvPr/>
          </p:nvSpPr>
          <p:spPr>
            <a:xfrm rot="10800000">
              <a:off x="389719" y="2727775"/>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4" name="Google Shape;2432;p8"/>
            <p:cNvSpPr/>
            <p:nvPr/>
          </p:nvSpPr>
          <p:spPr>
            <a:xfrm rot="10800000">
              <a:off x="389719" y="233812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5" name="Google Shape;2433;p8"/>
            <p:cNvSpPr/>
            <p:nvPr/>
          </p:nvSpPr>
          <p:spPr>
            <a:xfrm rot="10800000">
              <a:off x="389719" y="1948402"/>
              <a:ext cx="314249"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6" name="Google Shape;2434;p8"/>
            <p:cNvSpPr/>
            <p:nvPr/>
          </p:nvSpPr>
          <p:spPr>
            <a:xfrm rot="10800000">
              <a:off x="389719" y="1558747"/>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7" name="Google Shape;2435;p8"/>
            <p:cNvSpPr/>
            <p:nvPr/>
          </p:nvSpPr>
          <p:spPr>
            <a:xfrm rot="10800000">
              <a:off x="389719" y="1169028"/>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8" name="Google Shape;2436;p8"/>
            <p:cNvSpPr/>
            <p:nvPr/>
          </p:nvSpPr>
          <p:spPr>
            <a:xfrm rot="10800000">
              <a:off x="389719" y="779373"/>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599" name="Google Shape;2437;p8"/>
            <p:cNvSpPr/>
            <p:nvPr/>
          </p:nvSpPr>
          <p:spPr>
            <a:xfrm rot="10800000">
              <a:off x="389719" y="389654"/>
              <a:ext cx="314249"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0" name="Google Shape;2438;p8"/>
            <p:cNvSpPr/>
            <p:nvPr/>
          </p:nvSpPr>
          <p:spPr>
            <a:xfrm rot="10800000">
              <a:off x="389719" y="-1"/>
              <a:ext cx="314249"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1" name="Google Shape;2439;p8"/>
            <p:cNvSpPr/>
            <p:nvPr/>
          </p:nvSpPr>
          <p:spPr>
            <a:xfrm rot="10800000">
              <a:off x="0" y="132492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2" name="Google Shape;2440;p8"/>
            <p:cNvSpPr/>
            <p:nvPr/>
          </p:nvSpPr>
          <p:spPr>
            <a:xfrm rot="10800000">
              <a:off x="0" y="124698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3" name="Google Shape;2441;p8"/>
            <p:cNvSpPr/>
            <p:nvPr/>
          </p:nvSpPr>
          <p:spPr>
            <a:xfrm rot="10800000">
              <a:off x="0" y="1130082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4" name="Google Shape;2442;p8"/>
            <p:cNvSpPr/>
            <p:nvPr/>
          </p:nvSpPr>
          <p:spPr>
            <a:xfrm rot="10800000">
              <a:off x="0" y="10911102"/>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5" name="Google Shape;2443;p8"/>
            <p:cNvSpPr/>
            <p:nvPr/>
          </p:nvSpPr>
          <p:spPr>
            <a:xfrm rot="10800000">
              <a:off x="0" y="10131728"/>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6" name="Google Shape;2444;p8"/>
            <p:cNvSpPr/>
            <p:nvPr/>
          </p:nvSpPr>
          <p:spPr>
            <a:xfrm rot="10800000">
              <a:off x="0" y="974207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7" name="Google Shape;2445;p8"/>
            <p:cNvSpPr/>
            <p:nvPr/>
          </p:nvSpPr>
          <p:spPr>
            <a:xfrm rot="10800000">
              <a:off x="0" y="818332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8" name="Google Shape;2446;p8"/>
            <p:cNvSpPr/>
            <p:nvPr/>
          </p:nvSpPr>
          <p:spPr>
            <a:xfrm rot="10800000">
              <a:off x="0" y="77936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09" name="Google Shape;2447;p8"/>
            <p:cNvSpPr/>
            <p:nvPr/>
          </p:nvSpPr>
          <p:spPr>
            <a:xfrm rot="10800000">
              <a:off x="0" y="740395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0" name="Google Shape;2448;p8"/>
            <p:cNvSpPr/>
            <p:nvPr/>
          </p:nvSpPr>
          <p:spPr>
            <a:xfrm rot="10800000">
              <a:off x="0" y="7014298"/>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1" name="Google Shape;2449;p8"/>
            <p:cNvSpPr/>
            <p:nvPr/>
          </p:nvSpPr>
          <p:spPr>
            <a:xfrm rot="10800000">
              <a:off x="0" y="6234925"/>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2" name="Google Shape;2450;p8"/>
            <p:cNvSpPr/>
            <p:nvPr/>
          </p:nvSpPr>
          <p:spPr>
            <a:xfrm rot="10800000">
              <a:off x="0" y="545555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3" name="Google Shape;2451;p8"/>
            <p:cNvSpPr/>
            <p:nvPr/>
          </p:nvSpPr>
          <p:spPr>
            <a:xfrm rot="10800000">
              <a:off x="0" y="5065896"/>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4" name="Google Shape;2452;p8"/>
            <p:cNvSpPr/>
            <p:nvPr/>
          </p:nvSpPr>
          <p:spPr>
            <a:xfrm rot="10800000">
              <a:off x="0" y="428652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5" name="Google Shape;2453;p8"/>
            <p:cNvSpPr/>
            <p:nvPr/>
          </p:nvSpPr>
          <p:spPr>
            <a:xfrm rot="10800000">
              <a:off x="0" y="3896804"/>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6" name="Google Shape;2454;p8"/>
            <p:cNvSpPr/>
            <p:nvPr/>
          </p:nvSpPr>
          <p:spPr>
            <a:xfrm rot="10800000">
              <a:off x="0" y="3507149"/>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7" name="Google Shape;2455;p8"/>
            <p:cNvSpPr/>
            <p:nvPr/>
          </p:nvSpPr>
          <p:spPr>
            <a:xfrm rot="10800000">
              <a:off x="0" y="3117430"/>
              <a:ext cx="314313" cy="314313"/>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8" name="Google Shape;2456;p8"/>
            <p:cNvSpPr/>
            <p:nvPr/>
          </p:nvSpPr>
          <p:spPr>
            <a:xfrm rot="10800000">
              <a:off x="0" y="1948402"/>
              <a:ext cx="314313" cy="314248"/>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19" name="Google Shape;2457;p8"/>
            <p:cNvSpPr/>
            <p:nvPr/>
          </p:nvSpPr>
          <p:spPr>
            <a:xfrm rot="10800000">
              <a:off x="0" y="1558747"/>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0" name="Google Shape;2458;p8"/>
            <p:cNvSpPr/>
            <p:nvPr/>
          </p:nvSpPr>
          <p:spPr>
            <a:xfrm rot="10800000">
              <a:off x="0" y="779373"/>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1" name="Google Shape;2459;p8"/>
            <p:cNvSpPr/>
            <p:nvPr/>
          </p:nvSpPr>
          <p:spPr>
            <a:xfrm rot="10800000">
              <a:off x="0" y="389654"/>
              <a:ext cx="314313" cy="314314"/>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2" name="Google Shape;2460;p8"/>
            <p:cNvSpPr/>
            <p:nvPr/>
          </p:nvSpPr>
          <p:spPr>
            <a:xfrm rot="10800000">
              <a:off x="0" y="-1"/>
              <a:ext cx="314313" cy="314249"/>
            </a:xfrm>
            <a:prstGeom prst="rect">
              <a:avLst/>
            </a:prstGeom>
            <a:solidFill>
              <a:srgbClr val="01597F"/>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686" name="Google Shape;2461;p8"/>
          <p:cNvGrpSpPr/>
          <p:nvPr/>
        </p:nvGrpSpPr>
        <p:grpSpPr>
          <a:xfrm>
            <a:off x="20876189" y="76551"/>
            <a:ext cx="3042089" cy="13563474"/>
            <a:chOff x="0" y="0"/>
            <a:chExt cx="3042087" cy="13563473"/>
          </a:xfrm>
        </p:grpSpPr>
        <p:sp>
          <p:nvSpPr>
            <p:cNvPr id="1624" name="Google Shape;2462;p8"/>
            <p:cNvSpPr/>
            <p:nvPr/>
          </p:nvSpPr>
          <p:spPr>
            <a:xfrm rot="10800000">
              <a:off x="2727775" y="12859504"/>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5" name="Google Shape;2463;p8"/>
            <p:cNvSpPr/>
            <p:nvPr/>
          </p:nvSpPr>
          <p:spPr>
            <a:xfrm rot="10800000">
              <a:off x="2727775" y="1208019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6" name="Google Shape;2464;p8"/>
            <p:cNvSpPr/>
            <p:nvPr/>
          </p:nvSpPr>
          <p:spPr>
            <a:xfrm rot="10800000">
              <a:off x="2727775" y="116904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7" name="Google Shape;2465;p8"/>
            <p:cNvSpPr/>
            <p:nvPr/>
          </p:nvSpPr>
          <p:spPr>
            <a:xfrm rot="10800000">
              <a:off x="2727775" y="10521449"/>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8" name="Google Shape;2466;p8"/>
            <p:cNvSpPr/>
            <p:nvPr/>
          </p:nvSpPr>
          <p:spPr>
            <a:xfrm rot="10800000">
              <a:off x="2727775" y="9352355"/>
              <a:ext cx="314313"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29" name="Google Shape;2467;p8"/>
            <p:cNvSpPr/>
            <p:nvPr/>
          </p:nvSpPr>
          <p:spPr>
            <a:xfrm rot="10800000">
              <a:off x="2727775" y="896270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0" name="Google Shape;2468;p8"/>
            <p:cNvSpPr/>
            <p:nvPr/>
          </p:nvSpPr>
          <p:spPr>
            <a:xfrm rot="10800000">
              <a:off x="2727775" y="8573046"/>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1" name="Google Shape;2469;p8"/>
            <p:cNvSpPr/>
            <p:nvPr/>
          </p:nvSpPr>
          <p:spPr>
            <a:xfrm rot="10800000">
              <a:off x="2727775" y="6624580"/>
              <a:ext cx="314313"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2" name="Google Shape;2470;p8"/>
            <p:cNvSpPr/>
            <p:nvPr/>
          </p:nvSpPr>
          <p:spPr>
            <a:xfrm rot="10800000">
              <a:off x="2727775" y="5845270"/>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3" name="Google Shape;2471;p8"/>
            <p:cNvSpPr/>
            <p:nvPr/>
          </p:nvSpPr>
          <p:spPr>
            <a:xfrm rot="10800000">
              <a:off x="2727775" y="4676177"/>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4" name="Google Shape;2472;p8"/>
            <p:cNvSpPr/>
            <p:nvPr/>
          </p:nvSpPr>
          <p:spPr>
            <a:xfrm rot="10800000">
              <a:off x="2727775" y="2727775"/>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5" name="Google Shape;2473;p8"/>
            <p:cNvSpPr/>
            <p:nvPr/>
          </p:nvSpPr>
          <p:spPr>
            <a:xfrm rot="10800000">
              <a:off x="2727775" y="2338121"/>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6" name="Google Shape;2474;p8"/>
            <p:cNvSpPr/>
            <p:nvPr/>
          </p:nvSpPr>
          <p:spPr>
            <a:xfrm rot="10800000">
              <a:off x="2727775" y="1169028"/>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7" name="Google Shape;2475;p8"/>
            <p:cNvSpPr/>
            <p:nvPr/>
          </p:nvSpPr>
          <p:spPr>
            <a:xfrm rot="10800000">
              <a:off x="2338120"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8" name="Google Shape;2476;p8"/>
            <p:cNvSpPr/>
            <p:nvPr/>
          </p:nvSpPr>
          <p:spPr>
            <a:xfrm rot="10800000">
              <a:off x="2338120" y="124698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39" name="Google Shape;2477;p8"/>
            <p:cNvSpPr/>
            <p:nvPr/>
          </p:nvSpPr>
          <p:spPr>
            <a:xfrm rot="10800000">
              <a:off x="2338120"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0" name="Google Shape;2478;p8"/>
            <p:cNvSpPr/>
            <p:nvPr/>
          </p:nvSpPr>
          <p:spPr>
            <a:xfrm rot="10800000">
              <a:off x="2338120"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1" name="Google Shape;2479;p8"/>
            <p:cNvSpPr/>
            <p:nvPr/>
          </p:nvSpPr>
          <p:spPr>
            <a:xfrm rot="10800000">
              <a:off x="2338120" y="1130082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2" name="Google Shape;2480;p8"/>
            <p:cNvSpPr/>
            <p:nvPr/>
          </p:nvSpPr>
          <p:spPr>
            <a:xfrm rot="10800000">
              <a:off x="2338120"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3" name="Google Shape;2481;p8"/>
            <p:cNvSpPr/>
            <p:nvPr/>
          </p:nvSpPr>
          <p:spPr>
            <a:xfrm rot="10800000">
              <a:off x="2338120" y="105214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4" name="Google Shape;2482;p8"/>
            <p:cNvSpPr/>
            <p:nvPr/>
          </p:nvSpPr>
          <p:spPr>
            <a:xfrm rot="10800000">
              <a:off x="2338120"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5" name="Google Shape;2483;p8"/>
            <p:cNvSpPr/>
            <p:nvPr/>
          </p:nvSpPr>
          <p:spPr>
            <a:xfrm rot="10800000">
              <a:off x="2338120" y="97420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6" name="Google Shape;2484;p8"/>
            <p:cNvSpPr/>
            <p:nvPr/>
          </p:nvSpPr>
          <p:spPr>
            <a:xfrm rot="10800000">
              <a:off x="2338120" y="9352355"/>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7" name="Google Shape;2485;p8"/>
            <p:cNvSpPr/>
            <p:nvPr/>
          </p:nvSpPr>
          <p:spPr>
            <a:xfrm rot="10800000">
              <a:off x="2338120"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8" name="Google Shape;2486;p8"/>
            <p:cNvSpPr/>
            <p:nvPr/>
          </p:nvSpPr>
          <p:spPr>
            <a:xfrm rot="10800000">
              <a:off x="2338120" y="857304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49" name="Google Shape;2487;p8"/>
            <p:cNvSpPr/>
            <p:nvPr/>
          </p:nvSpPr>
          <p:spPr>
            <a:xfrm rot="10800000">
              <a:off x="2338120" y="818332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0" name="Google Shape;2488;p8"/>
            <p:cNvSpPr/>
            <p:nvPr/>
          </p:nvSpPr>
          <p:spPr>
            <a:xfrm rot="10800000">
              <a:off x="2338120"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1" name="Google Shape;2489;p8"/>
            <p:cNvSpPr/>
            <p:nvPr/>
          </p:nvSpPr>
          <p:spPr>
            <a:xfrm rot="10800000">
              <a:off x="2338120"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2" name="Google Shape;2490;p8"/>
            <p:cNvSpPr/>
            <p:nvPr/>
          </p:nvSpPr>
          <p:spPr>
            <a:xfrm rot="10800000">
              <a:off x="2338120" y="62349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3" name="Google Shape;2491;p8"/>
            <p:cNvSpPr/>
            <p:nvPr/>
          </p:nvSpPr>
          <p:spPr>
            <a:xfrm rot="10800000">
              <a:off x="2338120" y="584527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4" name="Google Shape;2492;p8"/>
            <p:cNvSpPr/>
            <p:nvPr/>
          </p:nvSpPr>
          <p:spPr>
            <a:xfrm rot="10800000">
              <a:off x="2338120" y="545555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5" name="Google Shape;2493;p8"/>
            <p:cNvSpPr/>
            <p:nvPr/>
          </p:nvSpPr>
          <p:spPr>
            <a:xfrm rot="10800000">
              <a:off x="2338120" y="5065896"/>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6" name="Google Shape;2494;p8"/>
            <p:cNvSpPr/>
            <p:nvPr/>
          </p:nvSpPr>
          <p:spPr>
            <a:xfrm rot="10800000">
              <a:off x="2338120" y="46761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7" name="Google Shape;2495;p8"/>
            <p:cNvSpPr/>
            <p:nvPr/>
          </p:nvSpPr>
          <p:spPr>
            <a:xfrm rot="10800000">
              <a:off x="2338120"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8" name="Google Shape;2496;p8"/>
            <p:cNvSpPr/>
            <p:nvPr/>
          </p:nvSpPr>
          <p:spPr>
            <a:xfrm rot="10800000">
              <a:off x="2338120" y="3896804"/>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59" name="Google Shape;2497;p8"/>
            <p:cNvSpPr/>
            <p:nvPr/>
          </p:nvSpPr>
          <p:spPr>
            <a:xfrm rot="10800000">
              <a:off x="2338120" y="3507149"/>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0" name="Google Shape;2498;p8"/>
            <p:cNvSpPr/>
            <p:nvPr/>
          </p:nvSpPr>
          <p:spPr>
            <a:xfrm rot="10800000">
              <a:off x="2338120" y="272777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1" name="Google Shape;2499;p8"/>
            <p:cNvSpPr/>
            <p:nvPr/>
          </p:nvSpPr>
          <p:spPr>
            <a:xfrm rot="10800000">
              <a:off x="2338120" y="233812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2" name="Google Shape;2500;p8"/>
            <p:cNvSpPr/>
            <p:nvPr/>
          </p:nvSpPr>
          <p:spPr>
            <a:xfrm rot="10800000">
              <a:off x="2338120" y="1948402"/>
              <a:ext cx="314249" cy="314248"/>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3" name="Google Shape;2501;p8"/>
            <p:cNvSpPr/>
            <p:nvPr/>
          </p:nvSpPr>
          <p:spPr>
            <a:xfrm rot="10800000">
              <a:off x="2338120"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4" name="Google Shape;2502;p8"/>
            <p:cNvSpPr/>
            <p:nvPr/>
          </p:nvSpPr>
          <p:spPr>
            <a:xfrm rot="10800000">
              <a:off x="2338120"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5" name="Google Shape;2503;p8"/>
            <p:cNvSpPr/>
            <p:nvPr/>
          </p:nvSpPr>
          <p:spPr>
            <a:xfrm rot="10800000">
              <a:off x="2338120" y="77937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6" name="Google Shape;2504;p8"/>
            <p:cNvSpPr/>
            <p:nvPr/>
          </p:nvSpPr>
          <p:spPr>
            <a:xfrm rot="10800000">
              <a:off x="2338120"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7" name="Google Shape;2505;p8"/>
            <p:cNvSpPr/>
            <p:nvPr/>
          </p:nvSpPr>
          <p:spPr>
            <a:xfrm rot="10800000">
              <a:off x="2338120"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8" name="Google Shape;2506;p8"/>
            <p:cNvSpPr/>
            <p:nvPr/>
          </p:nvSpPr>
          <p:spPr>
            <a:xfrm rot="10800000">
              <a:off x="1948466" y="1324922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69" name="Google Shape;2507;p8"/>
            <p:cNvSpPr/>
            <p:nvPr/>
          </p:nvSpPr>
          <p:spPr>
            <a:xfrm rot="10800000">
              <a:off x="1948466" y="1169047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0" name="Google Shape;2508;p8"/>
            <p:cNvSpPr/>
            <p:nvPr/>
          </p:nvSpPr>
          <p:spPr>
            <a:xfrm rot="10800000">
              <a:off x="1948466" y="10911102"/>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1" name="Google Shape;2509;p8"/>
            <p:cNvSpPr/>
            <p:nvPr/>
          </p:nvSpPr>
          <p:spPr>
            <a:xfrm rot="10800000">
              <a:off x="1948466" y="10131728"/>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2" name="Google Shape;2510;p8"/>
            <p:cNvSpPr/>
            <p:nvPr/>
          </p:nvSpPr>
          <p:spPr>
            <a:xfrm rot="10800000">
              <a:off x="1948466"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3" name="Google Shape;2511;p8"/>
            <p:cNvSpPr/>
            <p:nvPr/>
          </p:nvSpPr>
          <p:spPr>
            <a:xfrm rot="10800000">
              <a:off x="1948466" y="740395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4" name="Google Shape;2512;p8"/>
            <p:cNvSpPr/>
            <p:nvPr/>
          </p:nvSpPr>
          <p:spPr>
            <a:xfrm rot="10800000">
              <a:off x="1948466"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5" name="Google Shape;2513;p8"/>
            <p:cNvSpPr/>
            <p:nvPr/>
          </p:nvSpPr>
          <p:spPr>
            <a:xfrm rot="10800000">
              <a:off x="1948466" y="4286523"/>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6" name="Google Shape;2514;p8"/>
            <p:cNvSpPr/>
            <p:nvPr/>
          </p:nvSpPr>
          <p:spPr>
            <a:xfrm rot="10800000">
              <a:off x="1948466" y="311743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7" name="Google Shape;2515;p8"/>
            <p:cNvSpPr/>
            <p:nvPr/>
          </p:nvSpPr>
          <p:spPr>
            <a:xfrm rot="10800000">
              <a:off x="1948466" y="116902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8" name="Google Shape;2516;p8"/>
            <p:cNvSpPr/>
            <p:nvPr/>
          </p:nvSpPr>
          <p:spPr>
            <a:xfrm rot="10800000">
              <a:off x="1948466" y="-1"/>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79" name="Google Shape;2517;p8"/>
            <p:cNvSpPr/>
            <p:nvPr/>
          </p:nvSpPr>
          <p:spPr>
            <a:xfrm rot="10800000">
              <a:off x="1558747" y="12080195"/>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0" name="Google Shape;2518;p8"/>
            <p:cNvSpPr/>
            <p:nvPr/>
          </p:nvSpPr>
          <p:spPr>
            <a:xfrm rot="10800000">
              <a:off x="1558747" y="8962700"/>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1" name="Google Shape;2519;p8"/>
            <p:cNvSpPr/>
            <p:nvPr/>
          </p:nvSpPr>
          <p:spPr>
            <a:xfrm rot="10800000">
              <a:off x="1558747" y="6624580"/>
              <a:ext cx="314249" cy="314313"/>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2" name="Google Shape;2520;p8"/>
            <p:cNvSpPr/>
            <p:nvPr/>
          </p:nvSpPr>
          <p:spPr>
            <a:xfrm rot="10800000">
              <a:off x="1169092" y="1558747"/>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3" name="Google Shape;2521;p8"/>
            <p:cNvSpPr/>
            <p:nvPr/>
          </p:nvSpPr>
          <p:spPr>
            <a:xfrm rot="10800000">
              <a:off x="779373" y="7014298"/>
              <a:ext cx="314249"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4" name="Google Shape;2522;p8"/>
            <p:cNvSpPr/>
            <p:nvPr/>
          </p:nvSpPr>
          <p:spPr>
            <a:xfrm rot="10800000">
              <a:off x="779373" y="389654"/>
              <a:ext cx="314249" cy="314314"/>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5" name="Google Shape;2523;p8"/>
            <p:cNvSpPr/>
            <p:nvPr/>
          </p:nvSpPr>
          <p:spPr>
            <a:xfrm rot="10800000">
              <a:off x="0" y="11300822"/>
              <a:ext cx="314313" cy="314249"/>
            </a:xfrm>
            <a:prstGeom prst="rect">
              <a:avLst/>
            </a:prstGeom>
            <a:solidFill>
              <a:srgbClr val="0B87A1"/>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788" name="Google Shape;2524;p8"/>
          <p:cNvGrpSpPr/>
          <p:nvPr/>
        </p:nvGrpSpPr>
        <p:grpSpPr>
          <a:xfrm>
            <a:off x="20486537" y="76551"/>
            <a:ext cx="2652372" cy="13173821"/>
            <a:chOff x="0" y="0"/>
            <a:chExt cx="2652370" cy="13173819"/>
          </a:xfrm>
        </p:grpSpPr>
        <p:sp>
          <p:nvSpPr>
            <p:cNvPr id="1687" name="Google Shape;2525;p8"/>
            <p:cNvSpPr/>
            <p:nvPr/>
          </p:nvSpPr>
          <p:spPr>
            <a:xfrm rot="10800000">
              <a:off x="2338122"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8" name="Google Shape;2526;p8"/>
            <p:cNvSpPr/>
            <p:nvPr/>
          </p:nvSpPr>
          <p:spPr>
            <a:xfrm rot="10800000">
              <a:off x="2338122"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89" name="Google Shape;2527;p8"/>
            <p:cNvSpPr/>
            <p:nvPr/>
          </p:nvSpPr>
          <p:spPr>
            <a:xfrm rot="10800000">
              <a:off x="2338122"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0" name="Google Shape;2528;p8"/>
            <p:cNvSpPr/>
            <p:nvPr/>
          </p:nvSpPr>
          <p:spPr>
            <a:xfrm rot="10800000">
              <a:off x="2338122"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1" name="Google Shape;2529;p8"/>
            <p:cNvSpPr/>
            <p:nvPr/>
          </p:nvSpPr>
          <p:spPr>
            <a:xfrm rot="10800000">
              <a:off x="2338122"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2" name="Google Shape;2530;p8"/>
            <p:cNvSpPr/>
            <p:nvPr/>
          </p:nvSpPr>
          <p:spPr>
            <a:xfrm rot="10800000">
              <a:off x="2338122"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3" name="Google Shape;2531;p8"/>
            <p:cNvSpPr/>
            <p:nvPr/>
          </p:nvSpPr>
          <p:spPr>
            <a:xfrm rot="10800000">
              <a:off x="2338122"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4" name="Google Shape;2532;p8"/>
            <p:cNvSpPr/>
            <p:nvPr/>
          </p:nvSpPr>
          <p:spPr>
            <a:xfrm rot="10800000">
              <a:off x="1948403"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5" name="Google Shape;2533;p8"/>
            <p:cNvSpPr/>
            <p:nvPr/>
          </p:nvSpPr>
          <p:spPr>
            <a:xfrm rot="10800000">
              <a:off x="1948403" y="1091110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6" name="Google Shape;2534;p8"/>
            <p:cNvSpPr/>
            <p:nvPr/>
          </p:nvSpPr>
          <p:spPr>
            <a:xfrm rot="10800000">
              <a:off x="1948403"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7" name="Google Shape;2535;p8"/>
            <p:cNvSpPr/>
            <p:nvPr/>
          </p:nvSpPr>
          <p:spPr>
            <a:xfrm rot="10800000">
              <a:off x="1948403"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8" name="Google Shape;2536;p8"/>
            <p:cNvSpPr/>
            <p:nvPr/>
          </p:nvSpPr>
          <p:spPr>
            <a:xfrm rot="10800000">
              <a:off x="1948403"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699" name="Google Shape;2537;p8"/>
            <p:cNvSpPr/>
            <p:nvPr/>
          </p:nvSpPr>
          <p:spPr>
            <a:xfrm rot="10800000">
              <a:off x="1948403"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0" name="Google Shape;2538;p8"/>
            <p:cNvSpPr/>
            <p:nvPr/>
          </p:nvSpPr>
          <p:spPr>
            <a:xfrm rot="10800000">
              <a:off x="1948403"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1" name="Google Shape;2539;p8"/>
            <p:cNvSpPr/>
            <p:nvPr/>
          </p:nvSpPr>
          <p:spPr>
            <a:xfrm rot="10800000">
              <a:off x="1948403"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2" name="Google Shape;2540;p8"/>
            <p:cNvSpPr/>
            <p:nvPr/>
          </p:nvSpPr>
          <p:spPr>
            <a:xfrm rot="10800000">
              <a:off x="1948403"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3" name="Google Shape;2541;p8"/>
            <p:cNvSpPr/>
            <p:nvPr/>
          </p:nvSpPr>
          <p:spPr>
            <a:xfrm rot="10800000">
              <a:off x="1948403"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4" name="Google Shape;2542;p8"/>
            <p:cNvSpPr/>
            <p:nvPr/>
          </p:nvSpPr>
          <p:spPr>
            <a:xfrm rot="10800000">
              <a:off x="1948403"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5" name="Google Shape;2543;p8"/>
            <p:cNvSpPr/>
            <p:nvPr/>
          </p:nvSpPr>
          <p:spPr>
            <a:xfrm rot="10800000">
              <a:off x="1948403"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6" name="Google Shape;2544;p8"/>
            <p:cNvSpPr/>
            <p:nvPr/>
          </p:nvSpPr>
          <p:spPr>
            <a:xfrm rot="10800000">
              <a:off x="1948403"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7" name="Google Shape;2545;p8"/>
            <p:cNvSpPr/>
            <p:nvPr/>
          </p:nvSpPr>
          <p:spPr>
            <a:xfrm rot="10800000">
              <a:off x="1948403" y="350714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8" name="Google Shape;2546;p8"/>
            <p:cNvSpPr/>
            <p:nvPr/>
          </p:nvSpPr>
          <p:spPr>
            <a:xfrm rot="10800000">
              <a:off x="1948403"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09" name="Google Shape;2547;p8"/>
            <p:cNvSpPr/>
            <p:nvPr/>
          </p:nvSpPr>
          <p:spPr>
            <a:xfrm rot="10800000">
              <a:off x="1948403"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0" name="Google Shape;2548;p8"/>
            <p:cNvSpPr/>
            <p:nvPr/>
          </p:nvSpPr>
          <p:spPr>
            <a:xfrm rot="10800000">
              <a:off x="1948403"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1" name="Google Shape;2549;p8"/>
            <p:cNvSpPr/>
            <p:nvPr/>
          </p:nvSpPr>
          <p:spPr>
            <a:xfrm rot="10800000">
              <a:off x="1948403"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2" name="Google Shape;2550;p8"/>
            <p:cNvSpPr/>
            <p:nvPr/>
          </p:nvSpPr>
          <p:spPr>
            <a:xfrm rot="10800000">
              <a:off x="1948403"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3" name="Google Shape;2551;p8"/>
            <p:cNvSpPr/>
            <p:nvPr/>
          </p:nvSpPr>
          <p:spPr>
            <a:xfrm rot="10800000">
              <a:off x="1558748"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4" name="Google Shape;2552;p8"/>
            <p:cNvSpPr/>
            <p:nvPr/>
          </p:nvSpPr>
          <p:spPr>
            <a:xfrm rot="10800000">
              <a:off x="1558748"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5" name="Google Shape;2553;p8"/>
            <p:cNvSpPr/>
            <p:nvPr/>
          </p:nvSpPr>
          <p:spPr>
            <a:xfrm rot="10800000">
              <a:off x="1558748"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6" name="Google Shape;2554;p8"/>
            <p:cNvSpPr/>
            <p:nvPr/>
          </p:nvSpPr>
          <p:spPr>
            <a:xfrm rot="10800000">
              <a:off x="1558748"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7" name="Google Shape;2555;p8"/>
            <p:cNvSpPr/>
            <p:nvPr/>
          </p:nvSpPr>
          <p:spPr>
            <a:xfrm rot="10800000">
              <a:off x="1558748" y="101317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8" name="Google Shape;2556;p8"/>
            <p:cNvSpPr/>
            <p:nvPr/>
          </p:nvSpPr>
          <p:spPr>
            <a:xfrm rot="10800000">
              <a:off x="1558748"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19" name="Google Shape;2557;p8"/>
            <p:cNvSpPr/>
            <p:nvPr/>
          </p:nvSpPr>
          <p:spPr>
            <a:xfrm rot="10800000">
              <a:off x="1558748" y="935235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0" name="Google Shape;2558;p8"/>
            <p:cNvSpPr/>
            <p:nvPr/>
          </p:nvSpPr>
          <p:spPr>
            <a:xfrm rot="10800000">
              <a:off x="1558748" y="81833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1" name="Google Shape;2559;p8"/>
            <p:cNvSpPr/>
            <p:nvPr/>
          </p:nvSpPr>
          <p:spPr>
            <a:xfrm rot="10800000">
              <a:off x="1558748"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2" name="Google Shape;2560;p8"/>
            <p:cNvSpPr/>
            <p:nvPr/>
          </p:nvSpPr>
          <p:spPr>
            <a:xfrm rot="10800000">
              <a:off x="1558748" y="7403954"/>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3" name="Google Shape;2561;p8"/>
            <p:cNvSpPr/>
            <p:nvPr/>
          </p:nvSpPr>
          <p:spPr>
            <a:xfrm rot="10800000">
              <a:off x="1558748"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4" name="Google Shape;2562;p8"/>
            <p:cNvSpPr/>
            <p:nvPr/>
          </p:nvSpPr>
          <p:spPr>
            <a:xfrm rot="10800000">
              <a:off x="1558748"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5" name="Google Shape;2563;p8"/>
            <p:cNvSpPr/>
            <p:nvPr/>
          </p:nvSpPr>
          <p:spPr>
            <a:xfrm rot="10800000">
              <a:off x="1558748" y="6234926"/>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6" name="Google Shape;2564;p8"/>
            <p:cNvSpPr/>
            <p:nvPr/>
          </p:nvSpPr>
          <p:spPr>
            <a:xfrm rot="10800000">
              <a:off x="1558748"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7" name="Google Shape;2565;p8"/>
            <p:cNvSpPr/>
            <p:nvPr/>
          </p:nvSpPr>
          <p:spPr>
            <a:xfrm rot="10800000">
              <a:off x="1558748"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8" name="Google Shape;2566;p8"/>
            <p:cNvSpPr/>
            <p:nvPr/>
          </p:nvSpPr>
          <p:spPr>
            <a:xfrm rot="10800000">
              <a:off x="1558748" y="50658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29" name="Google Shape;2567;p8"/>
            <p:cNvSpPr/>
            <p:nvPr/>
          </p:nvSpPr>
          <p:spPr>
            <a:xfrm rot="10800000">
              <a:off x="1558748"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0" name="Google Shape;2568;p8"/>
            <p:cNvSpPr/>
            <p:nvPr/>
          </p:nvSpPr>
          <p:spPr>
            <a:xfrm rot="10800000">
              <a:off x="1558748"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1" name="Google Shape;2569;p8"/>
            <p:cNvSpPr/>
            <p:nvPr/>
          </p:nvSpPr>
          <p:spPr>
            <a:xfrm rot="10800000">
              <a:off x="1558748"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2" name="Google Shape;2570;p8"/>
            <p:cNvSpPr/>
            <p:nvPr/>
          </p:nvSpPr>
          <p:spPr>
            <a:xfrm rot="10800000">
              <a:off x="1558748"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3" name="Google Shape;2571;p8"/>
            <p:cNvSpPr/>
            <p:nvPr/>
          </p:nvSpPr>
          <p:spPr>
            <a:xfrm rot="10800000">
              <a:off x="1558748" y="233812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4" name="Google Shape;2572;p8"/>
            <p:cNvSpPr/>
            <p:nvPr/>
          </p:nvSpPr>
          <p:spPr>
            <a:xfrm rot="10800000">
              <a:off x="1558748" y="194840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5" name="Google Shape;2573;p8"/>
            <p:cNvSpPr/>
            <p:nvPr/>
          </p:nvSpPr>
          <p:spPr>
            <a:xfrm rot="10800000">
              <a:off x="1558748" y="116902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6" name="Google Shape;2574;p8"/>
            <p:cNvSpPr/>
            <p:nvPr/>
          </p:nvSpPr>
          <p:spPr>
            <a:xfrm rot="10800000">
              <a:off x="1558748"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7" name="Google Shape;2575;p8"/>
            <p:cNvSpPr/>
            <p:nvPr/>
          </p:nvSpPr>
          <p:spPr>
            <a:xfrm rot="10800000">
              <a:off x="1558748"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8" name="Google Shape;2576;p8"/>
            <p:cNvSpPr/>
            <p:nvPr/>
          </p:nvSpPr>
          <p:spPr>
            <a:xfrm rot="10800000">
              <a:off x="1558748" y="0"/>
              <a:ext cx="314249" cy="314248"/>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39" name="Google Shape;2577;p8"/>
            <p:cNvSpPr/>
            <p:nvPr/>
          </p:nvSpPr>
          <p:spPr>
            <a:xfrm rot="10800000">
              <a:off x="1169028" y="1246985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0" name="Google Shape;2578;p8"/>
            <p:cNvSpPr/>
            <p:nvPr/>
          </p:nvSpPr>
          <p:spPr>
            <a:xfrm rot="10800000">
              <a:off x="1169028" y="1130082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1" name="Google Shape;2579;p8"/>
            <p:cNvSpPr/>
            <p:nvPr/>
          </p:nvSpPr>
          <p:spPr>
            <a:xfrm rot="10800000">
              <a:off x="1169028" y="1091110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2" name="Google Shape;2580;p8"/>
            <p:cNvSpPr/>
            <p:nvPr/>
          </p:nvSpPr>
          <p:spPr>
            <a:xfrm rot="10800000">
              <a:off x="1169028" y="10521450"/>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3" name="Google Shape;2581;p8"/>
            <p:cNvSpPr/>
            <p:nvPr/>
          </p:nvSpPr>
          <p:spPr>
            <a:xfrm rot="10800000">
              <a:off x="1169028" y="97420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4" name="Google Shape;2582;p8"/>
            <p:cNvSpPr/>
            <p:nvPr/>
          </p:nvSpPr>
          <p:spPr>
            <a:xfrm rot="10800000">
              <a:off x="1169028" y="896270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5" name="Google Shape;2583;p8"/>
            <p:cNvSpPr/>
            <p:nvPr/>
          </p:nvSpPr>
          <p:spPr>
            <a:xfrm rot="10800000">
              <a:off x="1169028" y="857304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6" name="Google Shape;2584;p8"/>
            <p:cNvSpPr/>
            <p:nvPr/>
          </p:nvSpPr>
          <p:spPr>
            <a:xfrm rot="10800000">
              <a:off x="1169028" y="81833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7" name="Google Shape;2585;p8"/>
            <p:cNvSpPr/>
            <p:nvPr/>
          </p:nvSpPr>
          <p:spPr>
            <a:xfrm rot="10800000">
              <a:off x="1169028" y="7403954"/>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8" name="Google Shape;2586;p8"/>
            <p:cNvSpPr/>
            <p:nvPr/>
          </p:nvSpPr>
          <p:spPr>
            <a:xfrm rot="10800000">
              <a:off x="1169028" y="6624580"/>
              <a:ext cx="314250"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49" name="Google Shape;2587;p8"/>
            <p:cNvSpPr/>
            <p:nvPr/>
          </p:nvSpPr>
          <p:spPr>
            <a:xfrm rot="10800000">
              <a:off x="1169028" y="584527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0" name="Google Shape;2588;p8"/>
            <p:cNvSpPr/>
            <p:nvPr/>
          </p:nvSpPr>
          <p:spPr>
            <a:xfrm rot="10800000">
              <a:off x="1169028" y="5065897"/>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1" name="Google Shape;2589;p8"/>
            <p:cNvSpPr/>
            <p:nvPr/>
          </p:nvSpPr>
          <p:spPr>
            <a:xfrm rot="10800000">
              <a:off x="1169028" y="467617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2" name="Google Shape;2590;p8"/>
            <p:cNvSpPr/>
            <p:nvPr/>
          </p:nvSpPr>
          <p:spPr>
            <a:xfrm rot="10800000">
              <a:off x="1169028" y="3507149"/>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3" name="Google Shape;2591;p8"/>
            <p:cNvSpPr/>
            <p:nvPr/>
          </p:nvSpPr>
          <p:spPr>
            <a:xfrm rot="10800000">
              <a:off x="1169028" y="3117430"/>
              <a:ext cx="314250"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4" name="Google Shape;2592;p8"/>
            <p:cNvSpPr/>
            <p:nvPr/>
          </p:nvSpPr>
          <p:spPr>
            <a:xfrm rot="10800000">
              <a:off x="1169028" y="2727776"/>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5" name="Google Shape;2593;p8"/>
            <p:cNvSpPr/>
            <p:nvPr/>
          </p:nvSpPr>
          <p:spPr>
            <a:xfrm rot="10800000">
              <a:off x="1169028" y="2338121"/>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6" name="Google Shape;2594;p8"/>
            <p:cNvSpPr/>
            <p:nvPr/>
          </p:nvSpPr>
          <p:spPr>
            <a:xfrm rot="10800000">
              <a:off x="1169028" y="1948402"/>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7" name="Google Shape;2595;p8"/>
            <p:cNvSpPr/>
            <p:nvPr/>
          </p:nvSpPr>
          <p:spPr>
            <a:xfrm rot="10800000">
              <a:off x="1169028" y="1169028"/>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8" name="Google Shape;2596;p8"/>
            <p:cNvSpPr/>
            <p:nvPr/>
          </p:nvSpPr>
          <p:spPr>
            <a:xfrm rot="10800000">
              <a:off x="1169028" y="779373"/>
              <a:ext cx="314250"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59" name="Google Shape;2597;p8"/>
            <p:cNvSpPr/>
            <p:nvPr/>
          </p:nvSpPr>
          <p:spPr>
            <a:xfrm rot="10800000">
              <a:off x="779374" y="12859506"/>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0" name="Google Shape;2598;p8"/>
            <p:cNvSpPr/>
            <p:nvPr/>
          </p:nvSpPr>
          <p:spPr>
            <a:xfrm rot="10800000">
              <a:off x="779374" y="124698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1" name="Google Shape;2599;p8"/>
            <p:cNvSpPr/>
            <p:nvPr/>
          </p:nvSpPr>
          <p:spPr>
            <a:xfrm rot="10800000">
              <a:off x="779374" y="113008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2" name="Google Shape;2600;p8"/>
            <p:cNvSpPr/>
            <p:nvPr/>
          </p:nvSpPr>
          <p:spPr>
            <a:xfrm rot="10800000">
              <a:off x="779374" y="10521450"/>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3" name="Google Shape;2601;p8"/>
            <p:cNvSpPr/>
            <p:nvPr/>
          </p:nvSpPr>
          <p:spPr>
            <a:xfrm rot="10800000">
              <a:off x="779374"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4" name="Google Shape;2602;p8"/>
            <p:cNvSpPr/>
            <p:nvPr/>
          </p:nvSpPr>
          <p:spPr>
            <a:xfrm rot="10800000">
              <a:off x="779374" y="85730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5" name="Google Shape;2603;p8"/>
            <p:cNvSpPr/>
            <p:nvPr/>
          </p:nvSpPr>
          <p:spPr>
            <a:xfrm rot="10800000">
              <a:off x="779374" y="77936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6" name="Google Shape;2604;p8"/>
            <p:cNvSpPr/>
            <p:nvPr/>
          </p:nvSpPr>
          <p:spPr>
            <a:xfrm rot="10800000">
              <a:off x="779374" y="6624580"/>
              <a:ext cx="314249"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7" name="Google Shape;2605;p8"/>
            <p:cNvSpPr/>
            <p:nvPr/>
          </p:nvSpPr>
          <p:spPr>
            <a:xfrm rot="10800000">
              <a:off x="779374" y="5845271"/>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8" name="Google Shape;2606;p8"/>
            <p:cNvSpPr/>
            <p:nvPr/>
          </p:nvSpPr>
          <p:spPr>
            <a:xfrm rot="10800000">
              <a:off x="779374" y="5455552"/>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69" name="Google Shape;2607;p8"/>
            <p:cNvSpPr/>
            <p:nvPr/>
          </p:nvSpPr>
          <p:spPr>
            <a:xfrm rot="10800000">
              <a:off x="779374" y="4676178"/>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0" name="Google Shape;2608;p8"/>
            <p:cNvSpPr/>
            <p:nvPr/>
          </p:nvSpPr>
          <p:spPr>
            <a:xfrm rot="10800000">
              <a:off x="779374" y="428652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1" name="Google Shape;2609;p8"/>
            <p:cNvSpPr/>
            <p:nvPr/>
          </p:nvSpPr>
          <p:spPr>
            <a:xfrm rot="10800000">
              <a:off x="779374" y="389680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2" name="Google Shape;2610;p8"/>
            <p:cNvSpPr/>
            <p:nvPr/>
          </p:nvSpPr>
          <p:spPr>
            <a:xfrm rot="10800000">
              <a:off x="779374" y="3117430"/>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3" name="Google Shape;2611;p8"/>
            <p:cNvSpPr/>
            <p:nvPr/>
          </p:nvSpPr>
          <p:spPr>
            <a:xfrm rot="10800000">
              <a:off x="779374" y="27277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4" name="Google Shape;2612;p8"/>
            <p:cNvSpPr/>
            <p:nvPr/>
          </p:nvSpPr>
          <p:spPr>
            <a:xfrm rot="10800000">
              <a:off x="779374" y="155874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5" name="Google Shape;2613;p8"/>
            <p:cNvSpPr/>
            <p:nvPr/>
          </p:nvSpPr>
          <p:spPr>
            <a:xfrm rot="10800000">
              <a:off x="779374" y="779373"/>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6" name="Google Shape;2614;p8"/>
            <p:cNvSpPr/>
            <p:nvPr/>
          </p:nvSpPr>
          <p:spPr>
            <a:xfrm rot="10800000">
              <a:off x="779374" y="389654"/>
              <a:ext cx="314249"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7" name="Google Shape;2615;p8"/>
            <p:cNvSpPr/>
            <p:nvPr/>
          </p:nvSpPr>
          <p:spPr>
            <a:xfrm rot="10800000">
              <a:off x="389654" y="12859506"/>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8" name="Google Shape;2616;p8"/>
            <p:cNvSpPr/>
            <p:nvPr/>
          </p:nvSpPr>
          <p:spPr>
            <a:xfrm rot="10800000">
              <a:off x="389654" y="10521450"/>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79" name="Google Shape;2617;p8"/>
            <p:cNvSpPr/>
            <p:nvPr/>
          </p:nvSpPr>
          <p:spPr>
            <a:xfrm rot="10800000">
              <a:off x="389654" y="8573047"/>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0" name="Google Shape;2618;p8"/>
            <p:cNvSpPr/>
            <p:nvPr/>
          </p:nvSpPr>
          <p:spPr>
            <a:xfrm rot="10800000">
              <a:off x="389654" y="6624580"/>
              <a:ext cx="314314" cy="314313"/>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1" name="Google Shape;2619;p8"/>
            <p:cNvSpPr/>
            <p:nvPr/>
          </p:nvSpPr>
          <p:spPr>
            <a:xfrm rot="10800000">
              <a:off x="389654" y="4286523"/>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2" name="Google Shape;2620;p8"/>
            <p:cNvSpPr/>
            <p:nvPr/>
          </p:nvSpPr>
          <p:spPr>
            <a:xfrm rot="10800000">
              <a:off x="389654" y="2338121"/>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3" name="Google Shape;2621;p8"/>
            <p:cNvSpPr/>
            <p:nvPr/>
          </p:nvSpPr>
          <p:spPr>
            <a:xfrm rot="10800000">
              <a:off x="389654" y="1948402"/>
              <a:ext cx="314314"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4" name="Google Shape;2622;p8"/>
            <p:cNvSpPr/>
            <p:nvPr/>
          </p:nvSpPr>
          <p:spPr>
            <a:xfrm rot="10800000">
              <a:off x="389654" y="389654"/>
              <a:ext cx="314314" cy="314314"/>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5" name="Google Shape;2623;p8"/>
            <p:cNvSpPr/>
            <p:nvPr/>
          </p:nvSpPr>
          <p:spPr>
            <a:xfrm rot="10800000">
              <a:off x="0" y="12080197"/>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6" name="Google Shape;2624;p8"/>
            <p:cNvSpPr/>
            <p:nvPr/>
          </p:nvSpPr>
          <p:spPr>
            <a:xfrm rot="10800000">
              <a:off x="0" y="9742076"/>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87" name="Google Shape;2625;p8"/>
            <p:cNvSpPr/>
            <p:nvPr/>
          </p:nvSpPr>
          <p:spPr>
            <a:xfrm rot="10800000">
              <a:off x="0" y="7014299"/>
              <a:ext cx="314249" cy="314249"/>
            </a:xfrm>
            <a:prstGeom prst="rect">
              <a:avLst/>
            </a:prstGeom>
            <a:solidFill>
              <a:srgbClr val="D3EBD5"/>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grpSp>
        <p:nvGrpSpPr>
          <p:cNvPr id="1839" name="Google Shape;2626;p8"/>
          <p:cNvGrpSpPr/>
          <p:nvPr/>
        </p:nvGrpSpPr>
        <p:grpSpPr>
          <a:xfrm>
            <a:off x="20486537" y="76551"/>
            <a:ext cx="3042024" cy="13563474"/>
            <a:chOff x="0" y="0"/>
            <a:chExt cx="3042023" cy="13563473"/>
          </a:xfrm>
        </p:grpSpPr>
        <p:sp>
          <p:nvSpPr>
            <p:cNvPr id="1789" name="Google Shape;2627;p8"/>
            <p:cNvSpPr/>
            <p:nvPr/>
          </p:nvSpPr>
          <p:spPr>
            <a:xfrm rot="10800000">
              <a:off x="2727775"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0" name="Google Shape;2628;p8"/>
            <p:cNvSpPr/>
            <p:nvPr/>
          </p:nvSpPr>
          <p:spPr>
            <a:xfrm rot="10800000">
              <a:off x="2727775"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1" name="Google Shape;2629;p8"/>
            <p:cNvSpPr/>
            <p:nvPr/>
          </p:nvSpPr>
          <p:spPr>
            <a:xfrm rot="10800000">
              <a:off x="2727775" y="662458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2" name="Google Shape;2630;p8"/>
            <p:cNvSpPr/>
            <p:nvPr/>
          </p:nvSpPr>
          <p:spPr>
            <a:xfrm rot="10800000">
              <a:off x="2727775"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3" name="Google Shape;2631;p8"/>
            <p:cNvSpPr/>
            <p:nvPr/>
          </p:nvSpPr>
          <p:spPr>
            <a:xfrm rot="10800000">
              <a:off x="2338120"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4" name="Google Shape;2632;p8"/>
            <p:cNvSpPr/>
            <p:nvPr/>
          </p:nvSpPr>
          <p:spPr>
            <a:xfrm rot="10800000">
              <a:off x="2338120" y="1208019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5" name="Google Shape;2633;p8"/>
            <p:cNvSpPr/>
            <p:nvPr/>
          </p:nvSpPr>
          <p:spPr>
            <a:xfrm rot="10800000">
              <a:off x="2338120"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6" name="Google Shape;2634;p8"/>
            <p:cNvSpPr/>
            <p:nvPr/>
          </p:nvSpPr>
          <p:spPr>
            <a:xfrm rot="10800000">
              <a:off x="2338120"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7" name="Google Shape;2635;p8"/>
            <p:cNvSpPr/>
            <p:nvPr/>
          </p:nvSpPr>
          <p:spPr>
            <a:xfrm rot="10800000">
              <a:off x="2338120" y="9352355"/>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8" name="Google Shape;2636;p8"/>
            <p:cNvSpPr/>
            <p:nvPr/>
          </p:nvSpPr>
          <p:spPr>
            <a:xfrm rot="10800000">
              <a:off x="2338120"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799" name="Google Shape;2637;p8"/>
            <p:cNvSpPr/>
            <p:nvPr/>
          </p:nvSpPr>
          <p:spPr>
            <a:xfrm rot="10800000">
              <a:off x="2338120"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0" name="Google Shape;2638;p8"/>
            <p:cNvSpPr/>
            <p:nvPr/>
          </p:nvSpPr>
          <p:spPr>
            <a:xfrm rot="10800000">
              <a:off x="2338120"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1" name="Google Shape;2639;p8"/>
            <p:cNvSpPr/>
            <p:nvPr/>
          </p:nvSpPr>
          <p:spPr>
            <a:xfrm rot="10800000">
              <a:off x="2338120" y="62349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2" name="Google Shape;2640;p8"/>
            <p:cNvSpPr/>
            <p:nvPr/>
          </p:nvSpPr>
          <p:spPr>
            <a:xfrm rot="10800000">
              <a:off x="2338120" y="584527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3" name="Google Shape;2641;p8"/>
            <p:cNvSpPr/>
            <p:nvPr/>
          </p:nvSpPr>
          <p:spPr>
            <a:xfrm rot="10800000">
              <a:off x="2338120" y="54555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4" name="Google Shape;2642;p8"/>
            <p:cNvSpPr/>
            <p:nvPr/>
          </p:nvSpPr>
          <p:spPr>
            <a:xfrm rot="10800000">
              <a:off x="2338120" y="3896804"/>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5" name="Google Shape;2643;p8"/>
            <p:cNvSpPr/>
            <p:nvPr/>
          </p:nvSpPr>
          <p:spPr>
            <a:xfrm rot="10800000">
              <a:off x="2338120"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6" name="Google Shape;2644;p8"/>
            <p:cNvSpPr/>
            <p:nvPr/>
          </p:nvSpPr>
          <p:spPr>
            <a:xfrm rot="10800000">
              <a:off x="2338120" y="233812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7" name="Google Shape;2645;p8"/>
            <p:cNvSpPr/>
            <p:nvPr/>
          </p:nvSpPr>
          <p:spPr>
            <a:xfrm rot="10800000">
              <a:off x="2338120"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8" name="Google Shape;2646;p8"/>
            <p:cNvSpPr/>
            <p:nvPr/>
          </p:nvSpPr>
          <p:spPr>
            <a:xfrm rot="10800000">
              <a:off x="2338120"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09" name="Google Shape;2647;p8"/>
            <p:cNvSpPr/>
            <p:nvPr/>
          </p:nvSpPr>
          <p:spPr>
            <a:xfrm rot="10800000">
              <a:off x="2338120" y="7793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0" name="Google Shape;2648;p8"/>
            <p:cNvSpPr/>
            <p:nvPr/>
          </p:nvSpPr>
          <p:spPr>
            <a:xfrm rot="10800000">
              <a:off x="1948401"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1" name="Google Shape;2649;p8"/>
            <p:cNvSpPr/>
            <p:nvPr/>
          </p:nvSpPr>
          <p:spPr>
            <a:xfrm rot="10800000">
              <a:off x="1948401" y="1246985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2" name="Google Shape;2650;p8"/>
            <p:cNvSpPr/>
            <p:nvPr/>
          </p:nvSpPr>
          <p:spPr>
            <a:xfrm rot="10800000">
              <a:off x="1948401"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3" name="Google Shape;2651;p8"/>
            <p:cNvSpPr/>
            <p:nvPr/>
          </p:nvSpPr>
          <p:spPr>
            <a:xfrm rot="10800000">
              <a:off x="1948401" y="1130082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4" name="Google Shape;2652;p8"/>
            <p:cNvSpPr/>
            <p:nvPr/>
          </p:nvSpPr>
          <p:spPr>
            <a:xfrm rot="10800000">
              <a:off x="1948401" y="974207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5" name="Google Shape;2653;p8"/>
            <p:cNvSpPr/>
            <p:nvPr/>
          </p:nvSpPr>
          <p:spPr>
            <a:xfrm rot="10800000">
              <a:off x="1948401" y="818332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6" name="Google Shape;2654;p8"/>
            <p:cNvSpPr/>
            <p:nvPr/>
          </p:nvSpPr>
          <p:spPr>
            <a:xfrm rot="10800000">
              <a:off x="1948401" y="779367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7" name="Google Shape;2655;p8"/>
            <p:cNvSpPr/>
            <p:nvPr/>
          </p:nvSpPr>
          <p:spPr>
            <a:xfrm rot="10800000">
              <a:off x="1948401" y="740395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8" name="Google Shape;2656;p8"/>
            <p:cNvSpPr/>
            <p:nvPr/>
          </p:nvSpPr>
          <p:spPr>
            <a:xfrm rot="10800000">
              <a:off x="1948401" y="506589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19" name="Google Shape;2657;p8"/>
            <p:cNvSpPr/>
            <p:nvPr/>
          </p:nvSpPr>
          <p:spPr>
            <a:xfrm rot="10800000">
              <a:off x="1948401" y="3117430"/>
              <a:ext cx="314249" cy="314313"/>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0" name="Google Shape;2658;p8"/>
            <p:cNvSpPr/>
            <p:nvPr/>
          </p:nvSpPr>
          <p:spPr>
            <a:xfrm rot="10800000">
              <a:off x="1948401" y="1948402"/>
              <a:ext cx="314249" cy="314248"/>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1" name="Google Shape;2659;p8"/>
            <p:cNvSpPr/>
            <p:nvPr/>
          </p:nvSpPr>
          <p:spPr>
            <a:xfrm rot="10800000">
              <a:off x="1948401" y="155874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2" name="Google Shape;2660;p8"/>
            <p:cNvSpPr/>
            <p:nvPr/>
          </p:nvSpPr>
          <p:spPr>
            <a:xfrm rot="10800000">
              <a:off x="1948401" y="-1"/>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3" name="Google Shape;2661;p8"/>
            <p:cNvSpPr/>
            <p:nvPr/>
          </p:nvSpPr>
          <p:spPr>
            <a:xfrm rot="10800000">
              <a:off x="1558747" y="13249225"/>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4" name="Google Shape;2662;p8"/>
            <p:cNvSpPr/>
            <p:nvPr/>
          </p:nvSpPr>
          <p:spPr>
            <a:xfrm rot="10800000">
              <a:off x="1558747" y="12859504"/>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5" name="Google Shape;2663;p8"/>
            <p:cNvSpPr/>
            <p:nvPr/>
          </p:nvSpPr>
          <p:spPr>
            <a:xfrm rot="10800000">
              <a:off x="1558747" y="11690477"/>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6" name="Google Shape;2664;p8"/>
            <p:cNvSpPr/>
            <p:nvPr/>
          </p:nvSpPr>
          <p:spPr>
            <a:xfrm rot="10800000">
              <a:off x="1558747" y="10911102"/>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7" name="Google Shape;2665;p8"/>
            <p:cNvSpPr/>
            <p:nvPr/>
          </p:nvSpPr>
          <p:spPr>
            <a:xfrm rot="10800000">
              <a:off x="1558747" y="8962700"/>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8" name="Google Shape;2666;p8"/>
            <p:cNvSpPr/>
            <p:nvPr/>
          </p:nvSpPr>
          <p:spPr>
            <a:xfrm rot="10800000">
              <a:off x="1558747" y="8573046"/>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29" name="Google Shape;2667;p8"/>
            <p:cNvSpPr/>
            <p:nvPr/>
          </p:nvSpPr>
          <p:spPr>
            <a:xfrm rot="10800000">
              <a:off x="1558747" y="4286523"/>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0" name="Google Shape;2668;p8"/>
            <p:cNvSpPr/>
            <p:nvPr/>
          </p:nvSpPr>
          <p:spPr>
            <a:xfrm rot="10800000">
              <a:off x="1558747" y="3507149"/>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1" name="Google Shape;2669;p8"/>
            <p:cNvSpPr/>
            <p:nvPr/>
          </p:nvSpPr>
          <p:spPr>
            <a:xfrm rot="10800000">
              <a:off x="1169028" y="1324922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2" name="Google Shape;2670;p8"/>
            <p:cNvSpPr/>
            <p:nvPr/>
          </p:nvSpPr>
          <p:spPr>
            <a:xfrm rot="10800000">
              <a:off x="1169028" y="12080195"/>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3" name="Google Shape;2671;p8"/>
            <p:cNvSpPr/>
            <p:nvPr/>
          </p:nvSpPr>
          <p:spPr>
            <a:xfrm rot="10800000">
              <a:off x="1169028" y="779367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4" name="Google Shape;2672;p8"/>
            <p:cNvSpPr/>
            <p:nvPr/>
          </p:nvSpPr>
          <p:spPr>
            <a:xfrm rot="10800000">
              <a:off x="1169028" y="5455551"/>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5" name="Google Shape;2673;p8"/>
            <p:cNvSpPr/>
            <p:nvPr/>
          </p:nvSpPr>
          <p:spPr>
            <a:xfrm rot="10800000">
              <a:off x="1169028" y="4286523"/>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6" name="Google Shape;2674;p8"/>
            <p:cNvSpPr/>
            <p:nvPr/>
          </p:nvSpPr>
          <p:spPr>
            <a:xfrm rot="10800000">
              <a:off x="779373" y="10131728"/>
              <a:ext cx="314249" cy="314314"/>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7" name="Google Shape;2675;p8"/>
            <p:cNvSpPr/>
            <p:nvPr/>
          </p:nvSpPr>
          <p:spPr>
            <a:xfrm rot="10800000">
              <a:off x="779373" y="7014298"/>
              <a:ext cx="314249"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sp>
          <p:nvSpPr>
            <p:cNvPr id="1838" name="Google Shape;2676;p8"/>
            <p:cNvSpPr/>
            <p:nvPr/>
          </p:nvSpPr>
          <p:spPr>
            <a:xfrm rot="10800000">
              <a:off x="0" y="1169028"/>
              <a:ext cx="314248" cy="314249"/>
            </a:xfrm>
            <a:prstGeom prst="rect">
              <a:avLst/>
            </a:prstGeom>
            <a:solidFill>
              <a:srgbClr val="80BFB7"/>
            </a:solidFill>
            <a:ln w="12700" cap="flat">
              <a:noFill/>
              <a:miter lim="400000"/>
            </a:ln>
            <a:effectLst/>
          </p:spPr>
          <p:txBody>
            <a:bodyPr wrap="square" lIns="0" tIns="0" rIns="0" bIns="0" numCol="1" anchor="ctr">
              <a:noAutofit/>
            </a:bodyPr>
            <a:lstStyle/>
            <a:p>
              <a:pPr algn="l" defTabSz="2438400">
                <a:defRPr sz="3600">
                  <a:latin typeface="Arial"/>
                  <a:ea typeface="Arial"/>
                  <a:cs typeface="Arial"/>
                  <a:sym typeface="Arial"/>
                </a:defRPr>
              </a:pPr>
            </a:p>
          </p:txBody>
        </p:sp>
      </p:grpSp>
    </p:spTree>
  </p:cSld>
  <p:clrMapOvr>
    <a:masterClrMapping/>
  </p:clrMapOvr>
  <p:transition xmlns:p14="http://schemas.microsoft.com/office/powerpoint/2010/main" spd="med" advClick="1"/>
</p:sldLayout>
</file>

<file path=ppt/slideLayouts/slideLayout2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To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46" name="Title Text"/>
          <p:cNvSpPr txBox="1"/>
          <p:nvPr>
            <p:ph type="title"/>
          </p:nvPr>
        </p:nvSpPr>
        <p:spPr>
          <a:xfrm>
            <a:off x="673100" y="355600"/>
            <a:ext cx="23050500" cy="3429000"/>
          </a:xfrm>
          <a:prstGeom prst="rect">
            <a:avLst/>
          </a:prstGeom>
        </p:spPr>
        <p:txBody>
          <a:bodyPr anchor="ctr"/>
          <a:lstStyle>
            <a:lvl1pPr algn="ctr">
              <a:defRPr cap="all" sz="10000">
                <a:solidFill>
                  <a:srgbClr val="535353"/>
                </a:solidFill>
                <a:latin typeface="Gill Sans Light"/>
                <a:ea typeface="Gill Sans Light"/>
                <a:cs typeface="Gill Sans Light"/>
                <a:sym typeface="Gill Sans Light"/>
              </a:defRPr>
            </a:lvl1pPr>
          </a:lstStyle>
          <a:p>
            <a:pPr/>
            <a:r>
              <a:t>Title Text</a:t>
            </a:r>
          </a:p>
        </p:txBody>
      </p:sp>
      <p:pic>
        <p:nvPicPr>
          <p:cNvPr id="1847" name="OFM-Logo-notext-color150dpi_square.png" descr="OFM-Logo-notext-color150dpi_square.png"/>
          <p:cNvPicPr>
            <a:picLocks noChangeAspect="1"/>
          </p:cNvPicPr>
          <p:nvPr/>
        </p:nvPicPr>
        <p:blipFill>
          <a:blip r:embed="rId3">
            <a:extLst/>
          </a:blip>
          <a:srcRect l="3894" t="37577" r="2362" b="36664"/>
          <a:stretch>
            <a:fillRect/>
          </a:stretch>
        </p:blipFill>
        <p:spPr>
          <a:xfrm>
            <a:off x="21941678" y="142172"/>
            <a:ext cx="2286001" cy="629596"/>
          </a:xfrm>
          <a:custGeom>
            <a:avLst/>
            <a:gdLst/>
            <a:ahLst/>
            <a:cxnLst>
              <a:cxn ang="0">
                <a:pos x="wd2" y="hd2"/>
              </a:cxn>
              <a:cxn ang="5400000">
                <a:pos x="wd2" y="hd2"/>
              </a:cxn>
              <a:cxn ang="10800000">
                <a:pos x="wd2" y="hd2"/>
              </a:cxn>
              <a:cxn ang="16200000">
                <a:pos x="wd2" y="hd2"/>
              </a:cxn>
            </a:cxnLst>
            <a:rect l="0" t="0" r="r" b="b"/>
            <a:pathLst>
              <a:path w="21600" h="21434" fill="norm" stroke="1" extrusionOk="0">
                <a:moveTo>
                  <a:pt x="16616" y="0"/>
                </a:moveTo>
                <a:lnTo>
                  <a:pt x="16616" y="10593"/>
                </a:lnTo>
                <a:lnTo>
                  <a:pt x="16616" y="21186"/>
                </a:lnTo>
                <a:lnTo>
                  <a:pt x="17119" y="21186"/>
                </a:lnTo>
                <a:lnTo>
                  <a:pt x="17621" y="21186"/>
                </a:lnTo>
                <a:lnTo>
                  <a:pt x="17640" y="12512"/>
                </a:lnTo>
                <a:lnTo>
                  <a:pt x="17659" y="3851"/>
                </a:lnTo>
                <a:lnTo>
                  <a:pt x="19612" y="3865"/>
                </a:lnTo>
                <a:lnTo>
                  <a:pt x="21570" y="3892"/>
                </a:lnTo>
                <a:lnTo>
                  <a:pt x="21570" y="1946"/>
                </a:lnTo>
                <a:lnTo>
                  <a:pt x="21570" y="0"/>
                </a:lnTo>
                <a:lnTo>
                  <a:pt x="19095" y="0"/>
                </a:lnTo>
                <a:lnTo>
                  <a:pt x="16616" y="0"/>
                </a:lnTo>
                <a:close/>
                <a:moveTo>
                  <a:pt x="9292" y="14"/>
                </a:moveTo>
                <a:cubicBezTo>
                  <a:pt x="9150" y="18"/>
                  <a:pt x="9009" y="89"/>
                  <a:pt x="8948" y="230"/>
                </a:cubicBezTo>
                <a:cubicBezTo>
                  <a:pt x="8878" y="388"/>
                  <a:pt x="7286" y="20418"/>
                  <a:pt x="7286" y="21132"/>
                </a:cubicBezTo>
                <a:cubicBezTo>
                  <a:pt x="7286" y="21168"/>
                  <a:pt x="7510" y="21186"/>
                  <a:pt x="7785" y="21186"/>
                </a:cubicBezTo>
                <a:lnTo>
                  <a:pt x="8284" y="21186"/>
                </a:lnTo>
                <a:lnTo>
                  <a:pt x="8362" y="20227"/>
                </a:lnTo>
                <a:cubicBezTo>
                  <a:pt x="8406" y="19694"/>
                  <a:pt x="8644" y="16578"/>
                  <a:pt x="8891" y="13309"/>
                </a:cubicBezTo>
                <a:cubicBezTo>
                  <a:pt x="9170" y="9626"/>
                  <a:pt x="9376" y="7364"/>
                  <a:pt x="9431" y="7364"/>
                </a:cubicBezTo>
                <a:cubicBezTo>
                  <a:pt x="9480" y="7364"/>
                  <a:pt x="9877" y="10333"/>
                  <a:pt x="10312" y="13958"/>
                </a:cubicBezTo>
                <a:cubicBezTo>
                  <a:pt x="10748" y="17582"/>
                  <a:pt x="11154" y="20748"/>
                  <a:pt x="11216" y="20997"/>
                </a:cubicBezTo>
                <a:cubicBezTo>
                  <a:pt x="11348" y="21524"/>
                  <a:pt x="11724" y="21588"/>
                  <a:pt x="11902" y="21119"/>
                </a:cubicBezTo>
                <a:cubicBezTo>
                  <a:pt x="11970" y="20940"/>
                  <a:pt x="12395" y="17774"/>
                  <a:pt x="12844" y="14079"/>
                </a:cubicBezTo>
                <a:cubicBezTo>
                  <a:pt x="13303" y="10300"/>
                  <a:pt x="13699" y="7364"/>
                  <a:pt x="13751" y="7364"/>
                </a:cubicBezTo>
                <a:cubicBezTo>
                  <a:pt x="13811" y="7364"/>
                  <a:pt x="14001" y="9478"/>
                  <a:pt x="14291" y="13309"/>
                </a:cubicBezTo>
                <a:cubicBezTo>
                  <a:pt x="14539" y="16578"/>
                  <a:pt x="14777" y="19694"/>
                  <a:pt x="14820" y="20227"/>
                </a:cubicBezTo>
                <a:lnTo>
                  <a:pt x="14899" y="21186"/>
                </a:lnTo>
                <a:lnTo>
                  <a:pt x="15405" y="21186"/>
                </a:lnTo>
                <a:cubicBezTo>
                  <a:pt x="15851" y="21186"/>
                  <a:pt x="15906" y="21141"/>
                  <a:pt x="15874" y="20740"/>
                </a:cubicBezTo>
                <a:cubicBezTo>
                  <a:pt x="15840" y="20321"/>
                  <a:pt x="15451" y="15161"/>
                  <a:pt x="14850" y="7107"/>
                </a:cubicBezTo>
                <a:cubicBezTo>
                  <a:pt x="14712" y="5260"/>
                  <a:pt x="14528" y="2927"/>
                  <a:pt x="14441" y="1932"/>
                </a:cubicBezTo>
                <a:lnTo>
                  <a:pt x="14284" y="135"/>
                </a:lnTo>
                <a:lnTo>
                  <a:pt x="13946" y="54"/>
                </a:lnTo>
                <a:cubicBezTo>
                  <a:pt x="13660" y="-12"/>
                  <a:pt x="13594" y="63"/>
                  <a:pt x="13504" y="568"/>
                </a:cubicBezTo>
                <a:cubicBezTo>
                  <a:pt x="13445" y="895"/>
                  <a:pt x="13020" y="4297"/>
                  <a:pt x="12559" y="8134"/>
                </a:cubicBezTo>
                <a:cubicBezTo>
                  <a:pt x="12098" y="11972"/>
                  <a:pt x="11699" y="15210"/>
                  <a:pt x="11670" y="15322"/>
                </a:cubicBezTo>
                <a:cubicBezTo>
                  <a:pt x="11594" y="15613"/>
                  <a:pt x="11512" y="15145"/>
                  <a:pt x="11235" y="12796"/>
                </a:cubicBezTo>
                <a:cubicBezTo>
                  <a:pt x="10515" y="6689"/>
                  <a:pt x="9717" y="397"/>
                  <a:pt x="9638" y="216"/>
                </a:cubicBezTo>
                <a:cubicBezTo>
                  <a:pt x="9577" y="79"/>
                  <a:pt x="9435" y="10"/>
                  <a:pt x="9292" y="14"/>
                </a:cubicBezTo>
                <a:close/>
                <a:moveTo>
                  <a:pt x="3229" y="68"/>
                </a:moveTo>
                <a:cubicBezTo>
                  <a:pt x="1982" y="211"/>
                  <a:pt x="1544" y="644"/>
                  <a:pt x="926" y="2324"/>
                </a:cubicBezTo>
                <a:cubicBezTo>
                  <a:pt x="627" y="3138"/>
                  <a:pt x="490" y="3776"/>
                  <a:pt x="274" y="5351"/>
                </a:cubicBezTo>
                <a:cubicBezTo>
                  <a:pt x="2" y="7328"/>
                  <a:pt x="0" y="7369"/>
                  <a:pt x="0" y="10472"/>
                </a:cubicBezTo>
                <a:cubicBezTo>
                  <a:pt x="0" y="13569"/>
                  <a:pt x="2" y="13612"/>
                  <a:pt x="270" y="15565"/>
                </a:cubicBezTo>
                <a:cubicBezTo>
                  <a:pt x="657" y="18385"/>
                  <a:pt x="1189" y="19960"/>
                  <a:pt x="2048" y="20848"/>
                </a:cubicBezTo>
                <a:cubicBezTo>
                  <a:pt x="2271" y="21080"/>
                  <a:pt x="2766" y="21166"/>
                  <a:pt x="3660" y="21119"/>
                </a:cubicBezTo>
                <a:cubicBezTo>
                  <a:pt x="4898" y="21053"/>
                  <a:pt x="4970" y="21016"/>
                  <a:pt x="5378" y="20335"/>
                </a:cubicBezTo>
                <a:cubicBezTo>
                  <a:pt x="6560" y="18362"/>
                  <a:pt x="7141" y="14600"/>
                  <a:pt x="7050" y="9485"/>
                </a:cubicBezTo>
                <a:cubicBezTo>
                  <a:pt x="6961" y="4483"/>
                  <a:pt x="6125" y="1170"/>
                  <a:pt x="4725" y="230"/>
                </a:cubicBezTo>
                <a:cubicBezTo>
                  <a:pt x="4480" y="66"/>
                  <a:pt x="3859" y="-5"/>
                  <a:pt x="3229" y="68"/>
                </a:cubicBezTo>
                <a:close/>
                <a:moveTo>
                  <a:pt x="18341" y="9310"/>
                </a:moveTo>
                <a:lnTo>
                  <a:pt x="18341" y="10850"/>
                </a:lnTo>
                <a:lnTo>
                  <a:pt x="18341" y="12404"/>
                </a:lnTo>
                <a:lnTo>
                  <a:pt x="18802" y="12404"/>
                </a:lnTo>
                <a:cubicBezTo>
                  <a:pt x="19227" y="12404"/>
                  <a:pt x="19265" y="12357"/>
                  <a:pt x="19286" y="11823"/>
                </a:cubicBezTo>
                <a:cubicBezTo>
                  <a:pt x="19308" y="11270"/>
                  <a:pt x="19346" y="11231"/>
                  <a:pt x="20021" y="11161"/>
                </a:cubicBezTo>
                <a:cubicBezTo>
                  <a:pt x="20712" y="11088"/>
                  <a:pt x="20736" y="11120"/>
                  <a:pt x="20936" y="11809"/>
                </a:cubicBezTo>
                <a:lnTo>
                  <a:pt x="21142" y="12512"/>
                </a:lnTo>
                <a:lnTo>
                  <a:pt x="21371" y="11688"/>
                </a:lnTo>
                <a:lnTo>
                  <a:pt x="21600" y="10863"/>
                </a:lnTo>
                <a:lnTo>
                  <a:pt x="21394" y="10093"/>
                </a:lnTo>
                <a:lnTo>
                  <a:pt x="21188" y="9310"/>
                </a:lnTo>
                <a:lnTo>
                  <a:pt x="20948" y="9958"/>
                </a:lnTo>
                <a:cubicBezTo>
                  <a:pt x="20726" y="10567"/>
                  <a:pt x="20665" y="10608"/>
                  <a:pt x="20010" y="10539"/>
                </a:cubicBezTo>
                <a:cubicBezTo>
                  <a:pt x="19345" y="10469"/>
                  <a:pt x="19308" y="10442"/>
                  <a:pt x="19286" y="9891"/>
                </a:cubicBezTo>
                <a:cubicBezTo>
                  <a:pt x="19265" y="9357"/>
                  <a:pt x="19227" y="9310"/>
                  <a:pt x="18802" y="9310"/>
                </a:cubicBezTo>
                <a:lnTo>
                  <a:pt x="18341" y="9310"/>
                </a:lnTo>
                <a:close/>
              </a:path>
            </a:pathLst>
          </a:custGeom>
          <a:ln w="12700">
            <a:miter lim="400000"/>
          </a:ln>
        </p:spPr>
      </p:pic>
      <p:sp>
        <p:nvSpPr>
          <p:cNvPr id="1848" name="Slide Number"/>
          <p:cNvSpPr txBox="1"/>
          <p:nvPr>
            <p:ph type="sldNum" sz="quarter" idx="2"/>
          </p:nvPr>
        </p:nvSpPr>
        <p:spPr>
          <a:xfrm>
            <a:off x="11976100" y="13081000"/>
            <a:ext cx="419100" cy="457200"/>
          </a:xfrm>
          <a:prstGeom prst="rect">
            <a:avLst/>
          </a:prstGeom>
        </p:spPr>
        <p:txBody>
          <a:bodyPr/>
          <a:lstStyle>
            <a:lvl1pPr algn="ctr">
              <a:defRPr sz="2400">
                <a:solidFill>
                  <a:srgbClr val="535353"/>
                </a:solidFill>
                <a:latin typeface="Gill Sans Light"/>
                <a:ea typeface="Gill Sans Light"/>
                <a:cs typeface="Gill Sans Light"/>
                <a:sym typeface="Gill Sans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Bullets">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855" name="Title Text"/>
          <p:cNvSpPr txBox="1"/>
          <p:nvPr>
            <p:ph type="title"/>
          </p:nvPr>
        </p:nvSpPr>
        <p:spPr>
          <a:xfrm>
            <a:off x="673100" y="355600"/>
            <a:ext cx="23050500" cy="3429000"/>
          </a:xfrm>
          <a:prstGeom prst="rect">
            <a:avLst/>
          </a:prstGeom>
        </p:spPr>
        <p:txBody>
          <a:bodyPr anchor="ctr"/>
          <a:lstStyle>
            <a:lvl1pPr algn="ctr">
              <a:defRPr cap="all" sz="10000">
                <a:solidFill>
                  <a:srgbClr val="535353"/>
                </a:solidFill>
                <a:latin typeface="Gill Sans Light"/>
                <a:ea typeface="Gill Sans Light"/>
                <a:cs typeface="Gill Sans Light"/>
                <a:sym typeface="Gill Sans Light"/>
              </a:defRPr>
            </a:lvl1pPr>
          </a:lstStyle>
          <a:p>
            <a:pPr/>
            <a:r>
              <a:t>Title Text</a:t>
            </a:r>
          </a:p>
        </p:txBody>
      </p:sp>
      <p:sp>
        <p:nvSpPr>
          <p:cNvPr id="1856" name="Body Level One…"/>
          <p:cNvSpPr txBox="1"/>
          <p:nvPr>
            <p:ph type="body" idx="1"/>
          </p:nvPr>
        </p:nvSpPr>
        <p:spPr>
          <a:xfrm>
            <a:off x="673100" y="3835400"/>
            <a:ext cx="23050500" cy="8864600"/>
          </a:xfrm>
          <a:prstGeom prst="rect">
            <a:avLst/>
          </a:prstGeom>
        </p:spPr>
        <p:txBody>
          <a:bodyPr anchor="ctr"/>
          <a:lstStyle>
            <a:lvl1pPr marL="736600" indent="-736600">
              <a:lnSpc>
                <a:spcPct val="120000"/>
              </a:lnSpc>
              <a:spcBef>
                <a:spcPts val="6500"/>
              </a:spcBef>
              <a:buSzPct val="82000"/>
              <a:buFontTx/>
              <a:defRPr sz="6400">
                <a:solidFill>
                  <a:srgbClr val="535353"/>
                </a:solidFill>
                <a:latin typeface="Gill Sans Light"/>
                <a:ea typeface="Gill Sans Light"/>
                <a:cs typeface="Gill Sans Light"/>
                <a:sym typeface="Gill Sans Light"/>
              </a:defRPr>
            </a:lvl1pPr>
            <a:lvl2pPr marL="1473200" indent="-736600">
              <a:lnSpc>
                <a:spcPct val="120000"/>
              </a:lnSpc>
              <a:spcBef>
                <a:spcPts val="6500"/>
              </a:spcBef>
              <a:buSzPct val="82000"/>
              <a:buFontTx/>
              <a:defRPr sz="6400">
                <a:solidFill>
                  <a:srgbClr val="535353"/>
                </a:solidFill>
                <a:latin typeface="Gill Sans Light"/>
                <a:ea typeface="Gill Sans Light"/>
                <a:cs typeface="Gill Sans Light"/>
                <a:sym typeface="Gill Sans Light"/>
              </a:defRPr>
            </a:lvl2pPr>
            <a:lvl3pPr marL="2209800" indent="-736600">
              <a:lnSpc>
                <a:spcPct val="120000"/>
              </a:lnSpc>
              <a:spcBef>
                <a:spcPts val="6500"/>
              </a:spcBef>
              <a:buSzPct val="82000"/>
              <a:buFontTx/>
              <a:defRPr sz="6400">
                <a:solidFill>
                  <a:srgbClr val="535353"/>
                </a:solidFill>
                <a:latin typeface="Gill Sans Light"/>
                <a:ea typeface="Gill Sans Light"/>
                <a:cs typeface="Gill Sans Light"/>
                <a:sym typeface="Gill Sans Light"/>
              </a:defRPr>
            </a:lvl3pPr>
            <a:lvl4pPr marL="2946400" indent="-736600">
              <a:lnSpc>
                <a:spcPct val="120000"/>
              </a:lnSpc>
              <a:spcBef>
                <a:spcPts val="6500"/>
              </a:spcBef>
              <a:buSzPct val="82000"/>
              <a:buFontTx/>
              <a:defRPr sz="6400">
                <a:solidFill>
                  <a:srgbClr val="535353"/>
                </a:solidFill>
                <a:latin typeface="Gill Sans Light"/>
                <a:ea typeface="Gill Sans Light"/>
                <a:cs typeface="Gill Sans Light"/>
                <a:sym typeface="Gill Sans Light"/>
              </a:defRPr>
            </a:lvl4pPr>
            <a:lvl5pPr marL="3683000" indent="-736600">
              <a:lnSpc>
                <a:spcPct val="120000"/>
              </a:lnSpc>
              <a:spcBef>
                <a:spcPts val="6500"/>
              </a:spcBef>
              <a:buSzPct val="82000"/>
              <a:buFontTx/>
              <a:defRPr sz="6400">
                <a:solidFill>
                  <a:srgbClr val="535353"/>
                </a:solidFill>
                <a:latin typeface="Gill Sans Light"/>
                <a:ea typeface="Gill Sans Light"/>
                <a:cs typeface="Gill Sans Light"/>
                <a:sym typeface="Gill Sans Light"/>
              </a:defRPr>
            </a:lvl5pPr>
          </a:lstStyle>
          <a:p>
            <a:pPr/>
            <a:r>
              <a:t>Body Level One</a:t>
            </a:r>
          </a:p>
          <a:p>
            <a:pPr lvl="1"/>
            <a:r>
              <a:t>Body Level Two</a:t>
            </a:r>
          </a:p>
          <a:p>
            <a:pPr lvl="2"/>
            <a:r>
              <a:t>Body Level Three</a:t>
            </a:r>
          </a:p>
          <a:p>
            <a:pPr lvl="3"/>
            <a:r>
              <a:t>Body Level Four</a:t>
            </a:r>
          </a:p>
          <a:p>
            <a:pPr lvl="4"/>
            <a:r>
              <a:t>Body Level Five</a:t>
            </a:r>
          </a:p>
        </p:txBody>
      </p:sp>
      <p:pic>
        <p:nvPicPr>
          <p:cNvPr id="1857" name="OFM-Logo-notext-color150dpi_square.png" descr="OFM-Logo-notext-color150dpi_square.png"/>
          <p:cNvPicPr>
            <a:picLocks noChangeAspect="1"/>
          </p:cNvPicPr>
          <p:nvPr/>
        </p:nvPicPr>
        <p:blipFill>
          <a:blip r:embed="rId3">
            <a:extLst/>
          </a:blip>
          <a:srcRect l="3894" t="37577" r="2362" b="36664"/>
          <a:stretch>
            <a:fillRect/>
          </a:stretch>
        </p:blipFill>
        <p:spPr>
          <a:xfrm>
            <a:off x="21941678" y="142172"/>
            <a:ext cx="2286001" cy="629596"/>
          </a:xfrm>
          <a:custGeom>
            <a:avLst/>
            <a:gdLst/>
            <a:ahLst/>
            <a:cxnLst>
              <a:cxn ang="0">
                <a:pos x="wd2" y="hd2"/>
              </a:cxn>
              <a:cxn ang="5400000">
                <a:pos x="wd2" y="hd2"/>
              </a:cxn>
              <a:cxn ang="10800000">
                <a:pos x="wd2" y="hd2"/>
              </a:cxn>
              <a:cxn ang="16200000">
                <a:pos x="wd2" y="hd2"/>
              </a:cxn>
            </a:cxnLst>
            <a:rect l="0" t="0" r="r" b="b"/>
            <a:pathLst>
              <a:path w="21600" h="21434" fill="norm" stroke="1" extrusionOk="0">
                <a:moveTo>
                  <a:pt x="16616" y="0"/>
                </a:moveTo>
                <a:lnTo>
                  <a:pt x="16616" y="10593"/>
                </a:lnTo>
                <a:lnTo>
                  <a:pt x="16616" y="21186"/>
                </a:lnTo>
                <a:lnTo>
                  <a:pt x="17119" y="21186"/>
                </a:lnTo>
                <a:lnTo>
                  <a:pt x="17621" y="21186"/>
                </a:lnTo>
                <a:lnTo>
                  <a:pt x="17640" y="12512"/>
                </a:lnTo>
                <a:lnTo>
                  <a:pt x="17659" y="3851"/>
                </a:lnTo>
                <a:lnTo>
                  <a:pt x="19612" y="3865"/>
                </a:lnTo>
                <a:lnTo>
                  <a:pt x="21570" y="3892"/>
                </a:lnTo>
                <a:lnTo>
                  <a:pt x="21570" y="1946"/>
                </a:lnTo>
                <a:lnTo>
                  <a:pt x="21570" y="0"/>
                </a:lnTo>
                <a:lnTo>
                  <a:pt x="19095" y="0"/>
                </a:lnTo>
                <a:lnTo>
                  <a:pt x="16616" y="0"/>
                </a:lnTo>
                <a:close/>
                <a:moveTo>
                  <a:pt x="9292" y="14"/>
                </a:moveTo>
                <a:cubicBezTo>
                  <a:pt x="9150" y="18"/>
                  <a:pt x="9009" y="89"/>
                  <a:pt x="8948" y="230"/>
                </a:cubicBezTo>
                <a:cubicBezTo>
                  <a:pt x="8878" y="388"/>
                  <a:pt x="7286" y="20418"/>
                  <a:pt x="7286" y="21132"/>
                </a:cubicBezTo>
                <a:cubicBezTo>
                  <a:pt x="7286" y="21168"/>
                  <a:pt x="7510" y="21186"/>
                  <a:pt x="7785" y="21186"/>
                </a:cubicBezTo>
                <a:lnTo>
                  <a:pt x="8284" y="21186"/>
                </a:lnTo>
                <a:lnTo>
                  <a:pt x="8362" y="20227"/>
                </a:lnTo>
                <a:cubicBezTo>
                  <a:pt x="8406" y="19694"/>
                  <a:pt x="8644" y="16578"/>
                  <a:pt x="8891" y="13309"/>
                </a:cubicBezTo>
                <a:cubicBezTo>
                  <a:pt x="9170" y="9626"/>
                  <a:pt x="9376" y="7364"/>
                  <a:pt x="9431" y="7364"/>
                </a:cubicBezTo>
                <a:cubicBezTo>
                  <a:pt x="9480" y="7364"/>
                  <a:pt x="9877" y="10333"/>
                  <a:pt x="10312" y="13958"/>
                </a:cubicBezTo>
                <a:cubicBezTo>
                  <a:pt x="10748" y="17582"/>
                  <a:pt x="11154" y="20748"/>
                  <a:pt x="11216" y="20997"/>
                </a:cubicBezTo>
                <a:cubicBezTo>
                  <a:pt x="11348" y="21524"/>
                  <a:pt x="11724" y="21588"/>
                  <a:pt x="11902" y="21119"/>
                </a:cubicBezTo>
                <a:cubicBezTo>
                  <a:pt x="11970" y="20940"/>
                  <a:pt x="12395" y="17774"/>
                  <a:pt x="12844" y="14079"/>
                </a:cubicBezTo>
                <a:cubicBezTo>
                  <a:pt x="13303" y="10300"/>
                  <a:pt x="13699" y="7364"/>
                  <a:pt x="13751" y="7364"/>
                </a:cubicBezTo>
                <a:cubicBezTo>
                  <a:pt x="13811" y="7364"/>
                  <a:pt x="14001" y="9478"/>
                  <a:pt x="14291" y="13309"/>
                </a:cubicBezTo>
                <a:cubicBezTo>
                  <a:pt x="14539" y="16578"/>
                  <a:pt x="14777" y="19694"/>
                  <a:pt x="14820" y="20227"/>
                </a:cubicBezTo>
                <a:lnTo>
                  <a:pt x="14899" y="21186"/>
                </a:lnTo>
                <a:lnTo>
                  <a:pt x="15405" y="21186"/>
                </a:lnTo>
                <a:cubicBezTo>
                  <a:pt x="15851" y="21186"/>
                  <a:pt x="15906" y="21141"/>
                  <a:pt x="15874" y="20740"/>
                </a:cubicBezTo>
                <a:cubicBezTo>
                  <a:pt x="15840" y="20321"/>
                  <a:pt x="15451" y="15161"/>
                  <a:pt x="14850" y="7107"/>
                </a:cubicBezTo>
                <a:cubicBezTo>
                  <a:pt x="14712" y="5260"/>
                  <a:pt x="14528" y="2927"/>
                  <a:pt x="14441" y="1932"/>
                </a:cubicBezTo>
                <a:lnTo>
                  <a:pt x="14284" y="135"/>
                </a:lnTo>
                <a:lnTo>
                  <a:pt x="13946" y="54"/>
                </a:lnTo>
                <a:cubicBezTo>
                  <a:pt x="13660" y="-12"/>
                  <a:pt x="13594" y="63"/>
                  <a:pt x="13504" y="568"/>
                </a:cubicBezTo>
                <a:cubicBezTo>
                  <a:pt x="13445" y="895"/>
                  <a:pt x="13020" y="4297"/>
                  <a:pt x="12559" y="8134"/>
                </a:cubicBezTo>
                <a:cubicBezTo>
                  <a:pt x="12098" y="11972"/>
                  <a:pt x="11699" y="15210"/>
                  <a:pt x="11670" y="15322"/>
                </a:cubicBezTo>
                <a:cubicBezTo>
                  <a:pt x="11594" y="15613"/>
                  <a:pt x="11512" y="15145"/>
                  <a:pt x="11235" y="12796"/>
                </a:cubicBezTo>
                <a:cubicBezTo>
                  <a:pt x="10515" y="6689"/>
                  <a:pt x="9717" y="397"/>
                  <a:pt x="9638" y="216"/>
                </a:cubicBezTo>
                <a:cubicBezTo>
                  <a:pt x="9577" y="79"/>
                  <a:pt x="9435" y="10"/>
                  <a:pt x="9292" y="14"/>
                </a:cubicBezTo>
                <a:close/>
                <a:moveTo>
                  <a:pt x="3229" y="68"/>
                </a:moveTo>
                <a:cubicBezTo>
                  <a:pt x="1982" y="211"/>
                  <a:pt x="1544" y="644"/>
                  <a:pt x="926" y="2324"/>
                </a:cubicBezTo>
                <a:cubicBezTo>
                  <a:pt x="627" y="3138"/>
                  <a:pt x="490" y="3776"/>
                  <a:pt x="274" y="5351"/>
                </a:cubicBezTo>
                <a:cubicBezTo>
                  <a:pt x="2" y="7328"/>
                  <a:pt x="0" y="7369"/>
                  <a:pt x="0" y="10472"/>
                </a:cubicBezTo>
                <a:cubicBezTo>
                  <a:pt x="0" y="13569"/>
                  <a:pt x="2" y="13612"/>
                  <a:pt x="270" y="15565"/>
                </a:cubicBezTo>
                <a:cubicBezTo>
                  <a:pt x="657" y="18385"/>
                  <a:pt x="1189" y="19960"/>
                  <a:pt x="2048" y="20848"/>
                </a:cubicBezTo>
                <a:cubicBezTo>
                  <a:pt x="2271" y="21080"/>
                  <a:pt x="2766" y="21166"/>
                  <a:pt x="3660" y="21119"/>
                </a:cubicBezTo>
                <a:cubicBezTo>
                  <a:pt x="4898" y="21053"/>
                  <a:pt x="4970" y="21016"/>
                  <a:pt x="5378" y="20335"/>
                </a:cubicBezTo>
                <a:cubicBezTo>
                  <a:pt x="6560" y="18362"/>
                  <a:pt x="7141" y="14600"/>
                  <a:pt x="7050" y="9485"/>
                </a:cubicBezTo>
                <a:cubicBezTo>
                  <a:pt x="6961" y="4483"/>
                  <a:pt x="6125" y="1170"/>
                  <a:pt x="4725" y="230"/>
                </a:cubicBezTo>
                <a:cubicBezTo>
                  <a:pt x="4480" y="66"/>
                  <a:pt x="3859" y="-5"/>
                  <a:pt x="3229" y="68"/>
                </a:cubicBezTo>
                <a:close/>
                <a:moveTo>
                  <a:pt x="18341" y="9310"/>
                </a:moveTo>
                <a:lnTo>
                  <a:pt x="18341" y="10850"/>
                </a:lnTo>
                <a:lnTo>
                  <a:pt x="18341" y="12404"/>
                </a:lnTo>
                <a:lnTo>
                  <a:pt x="18802" y="12404"/>
                </a:lnTo>
                <a:cubicBezTo>
                  <a:pt x="19227" y="12404"/>
                  <a:pt x="19265" y="12357"/>
                  <a:pt x="19286" y="11823"/>
                </a:cubicBezTo>
                <a:cubicBezTo>
                  <a:pt x="19308" y="11270"/>
                  <a:pt x="19346" y="11231"/>
                  <a:pt x="20021" y="11161"/>
                </a:cubicBezTo>
                <a:cubicBezTo>
                  <a:pt x="20712" y="11088"/>
                  <a:pt x="20736" y="11120"/>
                  <a:pt x="20936" y="11809"/>
                </a:cubicBezTo>
                <a:lnTo>
                  <a:pt x="21142" y="12512"/>
                </a:lnTo>
                <a:lnTo>
                  <a:pt x="21371" y="11688"/>
                </a:lnTo>
                <a:lnTo>
                  <a:pt x="21600" y="10863"/>
                </a:lnTo>
                <a:lnTo>
                  <a:pt x="21394" y="10093"/>
                </a:lnTo>
                <a:lnTo>
                  <a:pt x="21188" y="9310"/>
                </a:lnTo>
                <a:lnTo>
                  <a:pt x="20948" y="9958"/>
                </a:lnTo>
                <a:cubicBezTo>
                  <a:pt x="20726" y="10567"/>
                  <a:pt x="20665" y="10608"/>
                  <a:pt x="20010" y="10539"/>
                </a:cubicBezTo>
                <a:cubicBezTo>
                  <a:pt x="19345" y="10469"/>
                  <a:pt x="19308" y="10442"/>
                  <a:pt x="19286" y="9891"/>
                </a:cubicBezTo>
                <a:cubicBezTo>
                  <a:pt x="19265" y="9357"/>
                  <a:pt x="19227" y="9310"/>
                  <a:pt x="18802" y="9310"/>
                </a:cubicBezTo>
                <a:lnTo>
                  <a:pt x="18341" y="9310"/>
                </a:lnTo>
                <a:close/>
              </a:path>
            </a:pathLst>
          </a:custGeom>
          <a:ln w="12700">
            <a:miter lim="400000"/>
          </a:ln>
        </p:spPr>
      </p:pic>
      <p:sp>
        <p:nvSpPr>
          <p:cNvPr id="1858" name="Slide Number"/>
          <p:cNvSpPr txBox="1"/>
          <p:nvPr>
            <p:ph type="sldNum" sz="quarter" idx="2"/>
          </p:nvPr>
        </p:nvSpPr>
        <p:spPr>
          <a:xfrm>
            <a:off x="11976100" y="13081000"/>
            <a:ext cx="419100" cy="457200"/>
          </a:xfrm>
          <a:prstGeom prst="rect">
            <a:avLst/>
          </a:prstGeom>
        </p:spPr>
        <p:txBody>
          <a:bodyPr/>
          <a:lstStyle>
            <a:lvl1pPr algn="ctr">
              <a:defRPr sz="2400">
                <a:solidFill>
                  <a:srgbClr val="535353"/>
                </a:solidFill>
                <a:latin typeface="Gill Sans Light"/>
                <a:ea typeface="Gill Sans Light"/>
                <a:cs typeface="Gill Sans Light"/>
                <a:sym typeface="Gill Sans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spTree>
      <p:nvGrpSpPr>
        <p:cNvPr id="1" name=""/>
        <p:cNvGrpSpPr/>
        <p:nvPr/>
      </p:nvGrpSpPr>
      <p:grpSpPr>
        <a:xfrm>
          <a:off x="0" y="0"/>
          <a:ext cx="0" cy="0"/>
          <a:chOff x="0" y="0"/>
          <a:chExt cx="0" cy="0"/>
        </a:xfrm>
      </p:grpSpPr>
      <p:sp>
        <p:nvSpPr>
          <p:cNvPr id="33" name="Title Text"/>
          <p:cNvSpPr txBox="1"/>
          <p:nvPr>
            <p:ph type="title"/>
          </p:nvPr>
        </p:nvSpPr>
        <p:spPr>
          <a:xfrm>
            <a:off x="1066800" y="4622800"/>
            <a:ext cx="22237700" cy="4470400"/>
          </a:xfrm>
          <a:prstGeom prst="rect">
            <a:avLst/>
          </a:prstGeom>
        </p:spPr>
        <p:txBody>
          <a:bodyPr anchor="ctr"/>
          <a:lstStyle/>
          <a:p>
            <a:pPr/>
            <a:r>
              <a:t>Title Text</a:t>
            </a:r>
          </a:p>
        </p:txBody>
      </p:sp>
      <p:sp>
        <p:nvSpPr>
          <p:cNvPr id="3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spTree>
      <p:nvGrpSpPr>
        <p:cNvPr id="1" name=""/>
        <p:cNvGrpSpPr/>
        <p:nvPr/>
      </p:nvGrpSpPr>
      <p:grpSpPr>
        <a:xfrm>
          <a:off x="0" y="0"/>
          <a:ext cx="0" cy="0"/>
          <a:chOff x="0" y="0"/>
          <a:chExt cx="0" cy="0"/>
        </a:xfrm>
      </p:grpSpPr>
      <p:sp>
        <p:nvSpPr>
          <p:cNvPr id="41" name="Line"/>
          <p:cNvSpPr/>
          <p:nvPr/>
        </p:nvSpPr>
        <p:spPr>
          <a:xfrm>
            <a:off x="1066800" y="6845300"/>
            <a:ext cx="10002141" cy="0"/>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42" name="Image"/>
          <p:cNvSpPr/>
          <p:nvPr>
            <p:ph type="pic" idx="21"/>
          </p:nvPr>
        </p:nvSpPr>
        <p:spPr>
          <a:xfrm>
            <a:off x="9867900" y="-12700"/>
            <a:ext cx="20929600" cy="13982700"/>
          </a:xfrm>
          <a:prstGeom prst="rect">
            <a:avLst/>
          </a:prstGeom>
        </p:spPr>
        <p:txBody>
          <a:bodyPr lIns="91439" tIns="45719" rIns="91439" bIns="45719">
            <a:noAutofit/>
          </a:bodyPr>
          <a:lstStyle/>
          <a:p>
            <a:pPr/>
          </a:p>
        </p:txBody>
      </p:sp>
      <p:sp>
        <p:nvSpPr>
          <p:cNvPr id="43" name="Title Text"/>
          <p:cNvSpPr txBox="1"/>
          <p:nvPr>
            <p:ph type="title"/>
          </p:nvPr>
        </p:nvSpPr>
        <p:spPr>
          <a:xfrm>
            <a:off x="1066800" y="2019300"/>
            <a:ext cx="10007600" cy="4470400"/>
          </a:xfrm>
          <a:prstGeom prst="rect">
            <a:avLst/>
          </a:prstGeom>
        </p:spPr>
        <p:txBody>
          <a:bodyPr/>
          <a:lstStyle/>
          <a:p>
            <a:pPr/>
            <a:r>
              <a:t>Title Text</a:t>
            </a:r>
          </a:p>
        </p:txBody>
      </p:sp>
      <p:sp>
        <p:nvSpPr>
          <p:cNvPr id="44" name="Body Level One…"/>
          <p:cNvSpPr txBox="1"/>
          <p:nvPr>
            <p:ph type="body" sz="quarter" idx="1"/>
          </p:nvPr>
        </p:nvSpPr>
        <p:spPr>
          <a:xfrm>
            <a:off x="1066800" y="7213600"/>
            <a:ext cx="10007600" cy="44704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45" name="Slide Number"/>
          <p:cNvSpPr txBox="1"/>
          <p:nvPr>
            <p:ph type="sldNum" sz="quarter" idx="2"/>
          </p:nvPr>
        </p:nvSpPr>
        <p:spPr>
          <a:xfrm>
            <a:off x="952499" y="12985800"/>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2" name="Title Text"/>
          <p:cNvSpPr txBox="1"/>
          <p:nvPr>
            <p:ph type="title"/>
          </p:nvPr>
        </p:nvSpPr>
        <p:spPr>
          <a:prstGeom prst="rect">
            <a:avLst/>
          </a:prstGeom>
        </p:spPr>
        <p:txBody>
          <a:bodyPr/>
          <a:lstStyle/>
          <a:p>
            <a:pPr/>
            <a:r>
              <a:t>Title Text</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60" name="Title Text"/>
          <p:cNvSpPr txBox="1"/>
          <p:nvPr>
            <p:ph type="title"/>
          </p:nvPr>
        </p:nvSpPr>
        <p:spPr>
          <a:prstGeom prst="rect">
            <a:avLst/>
          </a:prstGeom>
        </p:spPr>
        <p:txBody>
          <a:bodyPr/>
          <a:lstStyle/>
          <a:p>
            <a:pPr/>
            <a:r>
              <a:t>Title Text</a:t>
            </a:r>
          </a:p>
        </p:txBody>
      </p:sp>
      <p:sp>
        <p:nvSpPr>
          <p:cNvPr id="6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Bullets &amp; Photo">
    <p:spTree>
      <p:nvGrpSpPr>
        <p:cNvPr id="1" name=""/>
        <p:cNvGrpSpPr/>
        <p:nvPr/>
      </p:nvGrpSpPr>
      <p:grpSpPr>
        <a:xfrm>
          <a:off x="0" y="0"/>
          <a:ext cx="0" cy="0"/>
          <a:chOff x="0" y="0"/>
          <a:chExt cx="0" cy="0"/>
        </a:xfrm>
      </p:grpSpPr>
      <p:sp>
        <p:nvSpPr>
          <p:cNvPr id="69" name="Line"/>
          <p:cNvSpPr/>
          <p:nvPr/>
        </p:nvSpPr>
        <p:spPr>
          <a:xfrm>
            <a:off x="1066800" y="2768600"/>
            <a:ext cx="9512612" cy="186"/>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70" name="Image"/>
          <p:cNvSpPr/>
          <p:nvPr>
            <p:ph type="pic" idx="21"/>
          </p:nvPr>
        </p:nvSpPr>
        <p:spPr>
          <a:xfrm>
            <a:off x="12052300" y="-1016000"/>
            <a:ext cx="12788900" cy="19037300"/>
          </a:xfrm>
          <a:prstGeom prst="rect">
            <a:avLst/>
          </a:prstGeom>
        </p:spPr>
        <p:txBody>
          <a:bodyPr lIns="91439" tIns="45719" rIns="91439" bIns="45719">
            <a:noAutofit/>
          </a:bodyPr>
          <a:lstStyle/>
          <a:p>
            <a:pPr/>
          </a:p>
        </p:txBody>
      </p:sp>
      <p:sp>
        <p:nvSpPr>
          <p:cNvPr id="71" name="Title Text"/>
          <p:cNvSpPr txBox="1"/>
          <p:nvPr>
            <p:ph type="title"/>
          </p:nvPr>
        </p:nvSpPr>
        <p:spPr>
          <a:xfrm>
            <a:off x="1066800" y="469900"/>
            <a:ext cx="9525000" cy="1968500"/>
          </a:xfrm>
          <a:prstGeom prst="rect">
            <a:avLst/>
          </a:prstGeom>
        </p:spPr>
        <p:txBody>
          <a:bodyPr/>
          <a:lstStyle/>
          <a:p>
            <a:pPr/>
            <a:r>
              <a:t>Title Text</a:t>
            </a:r>
          </a:p>
        </p:txBody>
      </p:sp>
      <p:sp>
        <p:nvSpPr>
          <p:cNvPr id="72" name="Body Level One…"/>
          <p:cNvSpPr txBox="1"/>
          <p:nvPr>
            <p:ph type="body" sz="half" idx="1"/>
          </p:nvPr>
        </p:nvSpPr>
        <p:spPr>
          <a:xfrm>
            <a:off x="1066800" y="3124200"/>
            <a:ext cx="9525000" cy="9372600"/>
          </a:xfrm>
          <a:prstGeom prst="rect">
            <a:avLst/>
          </a:prstGeom>
        </p:spPr>
        <p:txBody>
          <a:bodyPr/>
          <a:lstStyle>
            <a:lvl1pPr marL="457200" indent="-457200">
              <a:spcBef>
                <a:spcPts val="4200"/>
              </a:spcBef>
              <a:defRPr sz="3600">
                <a:latin typeface="Helvetica Neue"/>
                <a:ea typeface="Helvetica Neue"/>
                <a:cs typeface="Helvetica Neue"/>
                <a:sym typeface="Helvetica Neue"/>
              </a:defRPr>
            </a:lvl1pPr>
            <a:lvl2pPr marL="914400" indent="-457200">
              <a:spcBef>
                <a:spcPts val="4200"/>
              </a:spcBef>
              <a:defRPr sz="3600">
                <a:latin typeface="Helvetica Neue"/>
                <a:ea typeface="Helvetica Neue"/>
                <a:cs typeface="Helvetica Neue"/>
                <a:sym typeface="Helvetica Neue"/>
              </a:defRPr>
            </a:lvl2pPr>
            <a:lvl3pPr marL="1371600" indent="-457200">
              <a:spcBef>
                <a:spcPts val="4200"/>
              </a:spcBef>
              <a:defRPr sz="3600">
                <a:latin typeface="Helvetica Neue"/>
                <a:ea typeface="Helvetica Neue"/>
                <a:cs typeface="Helvetica Neue"/>
                <a:sym typeface="Helvetica Neue"/>
              </a:defRPr>
            </a:lvl3pPr>
            <a:lvl4pPr marL="1828800" indent="-457200">
              <a:spcBef>
                <a:spcPts val="4200"/>
              </a:spcBef>
              <a:defRPr sz="3600">
                <a:latin typeface="Helvetica Neue"/>
                <a:ea typeface="Helvetica Neue"/>
                <a:cs typeface="Helvetica Neue"/>
                <a:sym typeface="Helvetica Neue"/>
              </a:defRPr>
            </a:lvl4pPr>
            <a:lvl5pPr marL="2286000" indent="-457200">
              <a:spcBef>
                <a:spcPts val="4200"/>
              </a:spcBef>
              <a:defRPr sz="3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73" name="Slide Number"/>
          <p:cNvSpPr txBox="1"/>
          <p:nvPr>
            <p:ph type="sldNum" sz="quarter" idx="2"/>
          </p:nvPr>
        </p:nvSpPr>
        <p:spPr>
          <a:xfrm>
            <a:off x="957643" y="12985800"/>
            <a:ext cx="368504" cy="374600"/>
          </a:xfrm>
          <a:prstGeom prst="rect">
            <a:avLst/>
          </a:prstGeom>
        </p:spPr>
        <p:txBody>
          <a:bodyPr/>
          <a:lstStyle>
            <a:lvl1pPr algn="l"/>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ullets">
    <p:spTree>
      <p:nvGrpSpPr>
        <p:cNvPr id="1" name=""/>
        <p:cNvGrpSpPr/>
        <p:nvPr/>
      </p:nvGrpSpPr>
      <p:grpSpPr>
        <a:xfrm>
          <a:off x="0" y="0"/>
          <a:ext cx="0" cy="0"/>
          <a:chOff x="0" y="0"/>
          <a:chExt cx="0" cy="0"/>
        </a:xfrm>
      </p:grpSpPr>
      <p:sp>
        <p:nvSpPr>
          <p:cNvPr id="80" name="Body Level One…"/>
          <p:cNvSpPr txBox="1"/>
          <p:nvPr>
            <p:ph type="body" idx="1"/>
          </p:nvPr>
        </p:nvSpPr>
        <p:spPr>
          <a:xfrm>
            <a:off x="1663700" y="1244600"/>
            <a:ext cx="21031200" cy="112014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spTree>
      <p:nvGrpSpPr>
        <p:cNvPr id="1" name=""/>
        <p:cNvGrpSpPr/>
        <p:nvPr/>
      </p:nvGrpSpPr>
      <p:grpSpPr>
        <a:xfrm>
          <a:off x="0" y="0"/>
          <a:ext cx="0" cy="0"/>
          <a:chOff x="0" y="0"/>
          <a:chExt cx="0" cy="0"/>
        </a:xfrm>
      </p:grpSpPr>
      <p:sp>
        <p:nvSpPr>
          <p:cNvPr id="88" name="Line"/>
          <p:cNvSpPr/>
          <p:nvPr/>
        </p:nvSpPr>
        <p:spPr>
          <a:xfrm flipH="1">
            <a:off x="15811739" y="711200"/>
            <a:ext cx="1" cy="11143606"/>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89" name="Line"/>
          <p:cNvSpPr/>
          <p:nvPr/>
        </p:nvSpPr>
        <p:spPr>
          <a:xfrm>
            <a:off x="15811500" y="6277570"/>
            <a:ext cx="7763085" cy="1"/>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90" name="Image"/>
          <p:cNvSpPr/>
          <p:nvPr>
            <p:ph type="pic" sz="quarter" idx="21"/>
          </p:nvPr>
        </p:nvSpPr>
        <p:spPr>
          <a:xfrm>
            <a:off x="15930593" y="6426200"/>
            <a:ext cx="9151185" cy="6108700"/>
          </a:xfrm>
          <a:prstGeom prst="rect">
            <a:avLst/>
          </a:prstGeom>
        </p:spPr>
        <p:txBody>
          <a:bodyPr lIns="91439" tIns="45719" rIns="91439" bIns="45719">
            <a:noAutofit/>
          </a:bodyPr>
          <a:lstStyle/>
          <a:p>
            <a:pPr/>
          </a:p>
        </p:txBody>
      </p:sp>
      <p:sp>
        <p:nvSpPr>
          <p:cNvPr id="91" name="Image"/>
          <p:cNvSpPr/>
          <p:nvPr>
            <p:ph type="pic" sz="half" idx="22"/>
          </p:nvPr>
        </p:nvSpPr>
        <p:spPr>
          <a:xfrm>
            <a:off x="15900400" y="-152400"/>
            <a:ext cx="7785100" cy="11595101"/>
          </a:xfrm>
          <a:prstGeom prst="rect">
            <a:avLst/>
          </a:prstGeom>
        </p:spPr>
        <p:txBody>
          <a:bodyPr lIns="91439" tIns="45719" rIns="91439" bIns="45719">
            <a:noAutofit/>
          </a:bodyPr>
          <a:lstStyle/>
          <a:p>
            <a:pPr/>
          </a:p>
        </p:txBody>
      </p:sp>
      <p:sp>
        <p:nvSpPr>
          <p:cNvPr id="92" name="Image"/>
          <p:cNvSpPr/>
          <p:nvPr>
            <p:ph type="pic" idx="23"/>
          </p:nvPr>
        </p:nvSpPr>
        <p:spPr>
          <a:xfrm>
            <a:off x="622300" y="711200"/>
            <a:ext cx="15544800" cy="11328400"/>
          </a:xfrm>
          <a:prstGeom prst="rect">
            <a:avLst/>
          </a:prstGeom>
        </p:spPr>
        <p:txBody>
          <a:bodyPr lIns="91439" tIns="45719" rIns="91439" bIns="45719">
            <a:noAutofit/>
          </a:bodyPr>
          <a:lstStyle/>
          <a:p>
            <a:pPr/>
          </a:p>
        </p:txBody>
      </p:sp>
      <p:sp>
        <p:nvSpPr>
          <p:cNvPr id="93" name="Body Level One…"/>
          <p:cNvSpPr txBox="1"/>
          <p:nvPr>
            <p:ph type="body" sz="quarter" idx="1"/>
          </p:nvPr>
        </p:nvSpPr>
        <p:spPr>
          <a:xfrm>
            <a:off x="977900" y="12179300"/>
            <a:ext cx="14579600" cy="1320800"/>
          </a:xfrm>
          <a:prstGeom prst="rect">
            <a:avLst/>
          </a:prstGeom>
        </p:spPr>
        <p:txBody>
          <a:bodyPr/>
          <a:lstStyle>
            <a:lvl1pPr marL="0" indent="0">
              <a:spcBef>
                <a:spcPts val="0"/>
              </a:spcBef>
              <a:buSzTx/>
              <a:buFontTx/>
              <a:buNone/>
              <a:defRPr sz="3600">
                <a:latin typeface="Helvetica Neue"/>
                <a:ea typeface="Helvetica Neue"/>
                <a:cs typeface="Helvetica Neue"/>
                <a:sym typeface="Helvetica Neue"/>
              </a:defRPr>
            </a:lvl1pPr>
            <a:lvl2pPr marL="0" indent="0">
              <a:spcBef>
                <a:spcPts val="0"/>
              </a:spcBef>
              <a:buSzTx/>
              <a:buFontTx/>
              <a:buNone/>
              <a:defRPr sz="3600">
                <a:latin typeface="Helvetica Neue"/>
                <a:ea typeface="Helvetica Neue"/>
                <a:cs typeface="Helvetica Neue"/>
                <a:sym typeface="Helvetica Neue"/>
              </a:defRPr>
            </a:lvl2pPr>
            <a:lvl3pPr marL="0" indent="0">
              <a:spcBef>
                <a:spcPts val="0"/>
              </a:spcBef>
              <a:buSzTx/>
              <a:buFontTx/>
              <a:buNone/>
              <a:defRPr sz="3600">
                <a:latin typeface="Helvetica Neue"/>
                <a:ea typeface="Helvetica Neue"/>
                <a:cs typeface="Helvetica Neue"/>
                <a:sym typeface="Helvetica Neue"/>
              </a:defRPr>
            </a:lvl3pPr>
            <a:lvl4pPr marL="0" indent="0">
              <a:spcBef>
                <a:spcPts val="0"/>
              </a:spcBef>
              <a:buSzTx/>
              <a:buFontTx/>
              <a:buNone/>
              <a:defRPr sz="3600">
                <a:latin typeface="Helvetica Neue"/>
                <a:ea typeface="Helvetica Neue"/>
                <a:cs typeface="Helvetica Neue"/>
                <a:sym typeface="Helvetica Neue"/>
              </a:defRPr>
            </a:lvl4pPr>
            <a:lvl5pPr marL="0" indent="0">
              <a:spcBef>
                <a:spcPts val="0"/>
              </a:spcBef>
              <a:buSzTx/>
              <a:buFontTx/>
              <a:buNone/>
              <a:defRPr sz="3600">
                <a:latin typeface="Helvetica Neue"/>
                <a:ea typeface="Helvetica Neue"/>
                <a:cs typeface="Helvetica Neue"/>
                <a:sym typeface="Helvetica Neue"/>
              </a:defRPr>
            </a:lvl5pPr>
          </a:lstStyle>
          <a:p>
            <a:pPr/>
            <a:r>
              <a:t>Body Level One</a:t>
            </a:r>
          </a:p>
          <a:p>
            <a:pPr lvl="1"/>
            <a:r>
              <a:t>Body Level Two</a:t>
            </a:r>
          </a:p>
          <a:p>
            <a:pPr lvl="2"/>
            <a:r>
              <a:t>Body Level Three</a:t>
            </a:r>
          </a:p>
          <a:p>
            <a:pPr lvl="3"/>
            <a:r>
              <a:t>Body Level Four</a:t>
            </a:r>
          </a:p>
          <a:p>
            <a:pPr lvl="4"/>
            <a:r>
              <a:t>Body Level Five</a:t>
            </a:r>
          </a:p>
        </p:txBody>
      </p:sp>
      <p:sp>
        <p:nvSpPr>
          <p:cNvPr id="9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 Id="rId24" Type="http://schemas.openxmlformats.org/officeDocument/2006/relationships/slideLayout" Target="../slideLayouts/slideLayout23.xml"/><Relationship Id="rId25" Type="http://schemas.openxmlformats.org/officeDocument/2006/relationships/slideLayout" Target="../slideLayouts/slideLayout24.xml"/><Relationship Id="rId26"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a:off x="1066800" y="2768600"/>
            <a:ext cx="22252698" cy="182"/>
          </a:xfrm>
          <a:prstGeom prst="line">
            <a:avLst/>
          </a:prstGeom>
          <a:ln w="12700">
            <a:solidFill>
              <a:srgbClr val="9A9A9A"/>
            </a:solidFill>
            <a:miter lim="400000"/>
          </a:ln>
        </p:spPr>
        <p:txBody>
          <a:bodyPr lIns="50800" tIns="50800" rIns="50800" bIns="50800" anchor="ctr"/>
          <a:lstStyle/>
          <a:p>
            <a:pPr algn="l" defTabSz="457200">
              <a:defRPr sz="1200">
                <a:latin typeface="Helvetica"/>
                <a:ea typeface="Helvetica"/>
                <a:cs typeface="Helvetica"/>
                <a:sym typeface="Helvetica"/>
              </a:defRPr>
            </a:pPr>
          </a:p>
        </p:txBody>
      </p:sp>
      <p:sp>
        <p:nvSpPr>
          <p:cNvPr id="3" name="Title Text"/>
          <p:cNvSpPr txBox="1"/>
          <p:nvPr>
            <p:ph type="title"/>
          </p:nvPr>
        </p:nvSpPr>
        <p:spPr>
          <a:xfrm>
            <a:off x="1066800" y="469900"/>
            <a:ext cx="22237700" cy="1968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p>
            <a:pPr/>
            <a:r>
              <a:t>Title Text</a:t>
            </a:r>
          </a:p>
        </p:txBody>
      </p:sp>
      <p:sp>
        <p:nvSpPr>
          <p:cNvPr id="4" name="Body Level One…"/>
          <p:cNvSpPr txBox="1"/>
          <p:nvPr>
            <p:ph type="body" idx="1"/>
          </p:nvPr>
        </p:nvSpPr>
        <p:spPr>
          <a:xfrm>
            <a:off x="1066800" y="3124200"/>
            <a:ext cx="22237700" cy="9372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23216221" y="12985800"/>
            <a:ext cx="368504" cy="374600"/>
          </a:xfrm>
          <a:prstGeom prst="rect">
            <a:avLst/>
          </a:prstGeom>
          <a:ln w="12700">
            <a:miter lim="400000"/>
          </a:ln>
        </p:spPr>
        <p:txBody>
          <a:bodyPr wrap="none" lIns="50800" tIns="50800" rIns="50800" bIns="50800" anchor="b">
            <a:spAutoFit/>
          </a:bodyPr>
          <a:lstStyle>
            <a:lvl1pPr algn="r">
              <a:defRPr sz="1800">
                <a:latin typeface="Helvetica Neue"/>
                <a:ea typeface="Helvetica Neue"/>
                <a:cs typeface="Helvetica Neue"/>
                <a:sym typeface="Helvetica Neue"/>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transition xmlns:p14="http://schemas.microsoft.com/office/powerpoint/2010/main" spd="med" advClick="1"/>
  <p:txStyles>
    <p:titleStyle>
      <a:lvl1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1pPr>
      <a:lvl2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2pPr>
      <a:lvl3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3pPr>
      <a:lvl4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4pPr>
      <a:lvl5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5pPr>
      <a:lvl6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6pPr>
      <a:lvl7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7pPr>
      <a:lvl8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8pPr>
      <a:lvl9pPr marL="0" marR="0" indent="0" algn="l" defTabSz="825500" rtl="0" latinLnBrk="0">
        <a:lnSpc>
          <a:spcPct val="100000"/>
        </a:lnSpc>
        <a:spcBef>
          <a:spcPts val="0"/>
        </a:spcBef>
        <a:spcAft>
          <a:spcPts val="0"/>
        </a:spcAft>
        <a:buClrTx/>
        <a:buSzTx/>
        <a:buFontTx/>
        <a:buNone/>
        <a:tabLst/>
        <a:defRPr b="0" baseline="0" cap="none" i="0" spc="0" strike="noStrike" sz="5800" u="none">
          <a:solidFill>
            <a:srgbClr val="000000"/>
          </a:solidFill>
          <a:uFillTx/>
          <a:latin typeface="+mn-lt"/>
          <a:ea typeface="+mn-ea"/>
          <a:cs typeface="+mn-cs"/>
          <a:sym typeface="Helvetica Neue Light"/>
        </a:defRPr>
      </a:lvl9pPr>
    </p:titleStyle>
    <p:bodyStyle>
      <a:lvl1pPr marL="63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1pPr>
      <a:lvl2pPr marL="127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2pPr>
      <a:lvl3pPr marL="190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3pPr>
      <a:lvl4pPr marL="254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4pPr>
      <a:lvl5pPr marL="317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5pPr>
      <a:lvl6pPr marL="381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6pPr>
      <a:lvl7pPr marL="444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7pPr>
      <a:lvl8pPr marL="5080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8pPr>
      <a:lvl9pPr marL="5715000" marR="0" indent="-635000" algn="l" defTabSz="825500" rtl="0" latinLnBrk="0">
        <a:lnSpc>
          <a:spcPct val="100000"/>
        </a:lnSpc>
        <a:spcBef>
          <a:spcPts val="5900"/>
        </a:spcBef>
        <a:spcAft>
          <a:spcPts val="0"/>
        </a:spcAft>
        <a:buClrTx/>
        <a:buSzPct val="75000"/>
        <a:buFont typeface="Helvetica Neue"/>
        <a:buChar char="•"/>
        <a:tabLst/>
        <a:defRPr b="0" baseline="0" cap="none" i="0" spc="0" strike="noStrike" sz="5000" u="none">
          <a:solidFill>
            <a:srgbClr val="747474"/>
          </a:solidFill>
          <a:uFillTx/>
          <a:latin typeface="+mn-lt"/>
          <a:ea typeface="+mn-ea"/>
          <a:cs typeface="+mn-cs"/>
          <a:sym typeface="Helvetica Neue Light"/>
        </a:defRPr>
      </a:lvl9pPr>
    </p:bodyStyle>
    <p:otherStyle>
      <a:lvl1pPr marL="0" marR="0" indent="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2286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4572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6858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9144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11430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13716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16002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1828800" algn="r" defTabSz="8255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openmodelingfoundation.github.io/governance/charter/" TargetMode="External"/><Relationship Id="rId3"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image" Target="../media/image3.jpeg"/><Relationship Id="rId4" Type="http://schemas.openxmlformats.org/officeDocument/2006/relationships/image" Target="../media/image6.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7" name="Community Standards for Next-Generation Modeling"/>
          <p:cNvSpPr txBox="1"/>
          <p:nvPr>
            <p:ph type="title"/>
          </p:nvPr>
        </p:nvSpPr>
        <p:spPr>
          <a:xfrm>
            <a:off x="1066800" y="469900"/>
            <a:ext cx="16192532" cy="1968500"/>
          </a:xfrm>
          <a:prstGeom prst="rect">
            <a:avLst/>
          </a:prstGeom>
        </p:spPr>
        <p:txBody>
          <a:bodyPr/>
          <a:lstStyle/>
          <a:p>
            <a:pPr/>
            <a:r>
              <a:t>Community Standards for Next-Generation Modeling</a:t>
            </a:r>
          </a:p>
        </p:txBody>
      </p:sp>
      <p:sp>
        <p:nvSpPr>
          <p:cNvPr id="1868" name="The Open Modeling Foundation (OMF): an international alliance of modeling organizations to coordinate and administer community standards and best practices for computational modeling in the social, ecological, environmental, and geophysical sciences…"/>
          <p:cNvSpPr txBox="1"/>
          <p:nvPr>
            <p:ph type="body" idx="1"/>
          </p:nvPr>
        </p:nvSpPr>
        <p:spPr>
          <a:prstGeom prst="rect">
            <a:avLst/>
          </a:prstGeom>
        </p:spPr>
        <p:txBody>
          <a:bodyPr/>
          <a:lstStyle/>
          <a:p>
            <a:pPr/>
            <a:r>
              <a:t>The </a:t>
            </a:r>
            <a:r>
              <a:rPr>
                <a:solidFill>
                  <a:srgbClr val="011993"/>
                </a:solidFill>
              </a:rPr>
              <a:t>Open Modeling Foundation</a:t>
            </a:r>
            <a:r>
              <a:t> (OMF): an international alliance of modeling organizations to coordinate and administer community standards and best practices for computational modeling in the social, ecological, environmental, and geophysical sciences</a:t>
            </a:r>
          </a:p>
          <a:p>
            <a:pPr/>
            <a:r>
              <a:t>Series of strategic planning workshops 2019-2021</a:t>
            </a:r>
          </a:p>
          <a:p>
            <a:pPr lvl="1"/>
            <a:r>
              <a:t>67 organizations representing modeling science and stakeholders participated</a:t>
            </a:r>
          </a:p>
          <a:p>
            <a:pPr/>
            <a:r>
              <a:t>Formally adopted governing charter and values statement December 2021</a:t>
            </a:r>
          </a:p>
        </p:txBody>
      </p:sp>
      <p:pic>
        <p:nvPicPr>
          <p:cNvPr id="1869" name="OFM-Logo-color150dpi.png" descr="OFM-Logo-color150dpi.png"/>
          <p:cNvPicPr>
            <a:picLocks noChangeAspect="1"/>
          </p:cNvPicPr>
          <p:nvPr/>
        </p:nvPicPr>
        <p:blipFill>
          <a:blip r:embed="rId2">
            <a:extLst/>
          </a:blip>
          <a:stretch>
            <a:fillRect/>
          </a:stretch>
        </p:blipFill>
        <p:spPr>
          <a:xfrm>
            <a:off x="17456745" y="472439"/>
            <a:ext cx="6213098" cy="1965961"/>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1" name="Community Standards for Next-Generation Modeling"/>
          <p:cNvSpPr txBox="1"/>
          <p:nvPr>
            <p:ph type="title"/>
          </p:nvPr>
        </p:nvSpPr>
        <p:spPr>
          <a:xfrm>
            <a:off x="1066800" y="469900"/>
            <a:ext cx="15778532" cy="1968500"/>
          </a:xfrm>
          <a:prstGeom prst="rect">
            <a:avLst/>
          </a:prstGeom>
        </p:spPr>
        <p:txBody>
          <a:bodyPr/>
          <a:lstStyle/>
          <a:p>
            <a:pPr/>
            <a:r>
              <a:t>Community Standards for Next-Generation Modeling</a:t>
            </a:r>
          </a:p>
        </p:txBody>
      </p:sp>
      <p:sp>
        <p:nvSpPr>
          <p:cNvPr id="1872" name="Current status…"/>
          <p:cNvSpPr txBox="1"/>
          <p:nvPr>
            <p:ph type="body" sz="quarter" idx="1"/>
          </p:nvPr>
        </p:nvSpPr>
        <p:spPr>
          <a:xfrm>
            <a:off x="1073149" y="3098980"/>
            <a:ext cx="6628887" cy="9532995"/>
          </a:xfrm>
          <a:prstGeom prst="rect">
            <a:avLst/>
          </a:prstGeom>
        </p:spPr>
        <p:txBody>
          <a:bodyPr/>
          <a:lstStyle/>
          <a:p>
            <a:pPr marL="438150" indent="-438150" defTabSz="569594">
              <a:spcBef>
                <a:spcPts val="4000"/>
              </a:spcBef>
              <a:defRPr sz="3450"/>
            </a:pPr>
            <a:r>
              <a:t>Current status</a:t>
            </a:r>
          </a:p>
          <a:p>
            <a:pPr lvl="1" marL="876300" indent="-438150" defTabSz="569594">
              <a:spcBef>
                <a:spcPts val="4000"/>
              </a:spcBef>
              <a:defRPr sz="3450"/>
            </a:pPr>
            <a:r>
              <a:t>47 member organizations</a:t>
            </a:r>
          </a:p>
          <a:p>
            <a:pPr lvl="1" marL="876300" indent="-438150" defTabSz="569594">
              <a:spcBef>
                <a:spcPts val="4000"/>
              </a:spcBef>
              <a:defRPr sz="3450"/>
            </a:pPr>
            <a:r>
              <a:t>Representing &gt;10,000 modeling scientists from around the world</a:t>
            </a:r>
          </a:p>
          <a:p>
            <a:pPr marL="438150" indent="-438150" defTabSz="569594">
              <a:spcBef>
                <a:spcPts val="4000"/>
              </a:spcBef>
              <a:defRPr sz="3450"/>
            </a:pPr>
            <a:r>
              <a:t>Elected International Excutive Committee</a:t>
            </a:r>
          </a:p>
          <a:p>
            <a:pPr marL="438150" indent="-438150" defTabSz="569594">
              <a:spcBef>
                <a:spcPts val="4000"/>
              </a:spcBef>
              <a:defRPr sz="3450"/>
            </a:pPr>
            <a:r>
              <a:t>Now organizing working groups: membership open</a:t>
            </a:r>
          </a:p>
          <a:p>
            <a:pPr marL="438150" indent="-438150" defTabSz="569594">
              <a:spcBef>
                <a:spcPts val="4000"/>
              </a:spcBef>
              <a:defRPr sz="3450"/>
            </a:pPr>
            <a:r>
              <a:t>Supported by the</a:t>
            </a:r>
            <a:br/>
            <a:br/>
          </a:p>
        </p:txBody>
      </p:sp>
      <p:pic>
        <p:nvPicPr>
          <p:cNvPr id="1873" name="Sloan Logo-1B-SMALL-Gold-Blue horizontal.png" descr="Sloan Logo-1B-SMALL-Gold-Blue horizontal.png"/>
          <p:cNvPicPr>
            <a:picLocks noChangeAspect="1"/>
          </p:cNvPicPr>
          <p:nvPr/>
        </p:nvPicPr>
        <p:blipFill>
          <a:blip r:embed="rId2">
            <a:extLst/>
          </a:blip>
          <a:stretch>
            <a:fillRect/>
          </a:stretch>
        </p:blipFill>
        <p:spPr>
          <a:xfrm>
            <a:off x="1073149" y="3098980"/>
            <a:ext cx="4377701" cy="853136"/>
          </a:xfrm>
          <a:prstGeom prst="rect">
            <a:avLst/>
          </a:prstGeom>
          <a:ln w="12700">
            <a:miter lim="400000"/>
          </a:ln>
        </p:spPr>
      </p:pic>
      <p:pic>
        <p:nvPicPr>
          <p:cNvPr id="1874" name="OFM-Logo-color150dpi.png" descr="OFM-Logo-color150dpi.png"/>
          <p:cNvPicPr>
            <a:picLocks noChangeAspect="1"/>
          </p:cNvPicPr>
          <p:nvPr/>
        </p:nvPicPr>
        <p:blipFill>
          <a:blip r:embed="rId3">
            <a:extLst/>
          </a:blip>
          <a:stretch>
            <a:fillRect/>
          </a:stretch>
        </p:blipFill>
        <p:spPr>
          <a:xfrm>
            <a:off x="17456745" y="472439"/>
            <a:ext cx="6213098" cy="1965961"/>
          </a:xfrm>
          <a:prstGeom prst="rect">
            <a:avLst/>
          </a:prstGeom>
          <a:ln w="12700">
            <a:miter lim="400000"/>
          </a:ln>
        </p:spPr>
      </p:pic>
      <p:pic>
        <p:nvPicPr>
          <p:cNvPr id="1875" name="organizational chart.pdf" descr="organizational chart.pdf"/>
          <p:cNvPicPr>
            <a:picLocks noChangeAspect="1"/>
          </p:cNvPicPr>
          <p:nvPr/>
        </p:nvPicPr>
        <p:blipFill>
          <a:blip r:embed="rId4">
            <a:extLst/>
          </a:blip>
          <a:stretch>
            <a:fillRect/>
          </a:stretch>
        </p:blipFill>
        <p:spPr>
          <a:xfrm>
            <a:off x="7895347" y="3304614"/>
            <a:ext cx="16083956" cy="9723254"/>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7" name="Community Standards for Next-Generation Modeling"/>
          <p:cNvSpPr txBox="1"/>
          <p:nvPr>
            <p:ph type="title"/>
          </p:nvPr>
        </p:nvSpPr>
        <p:spPr>
          <a:xfrm>
            <a:off x="1066800" y="469900"/>
            <a:ext cx="16192532" cy="1968500"/>
          </a:xfrm>
          <a:prstGeom prst="rect">
            <a:avLst/>
          </a:prstGeom>
        </p:spPr>
        <p:txBody>
          <a:bodyPr/>
          <a:lstStyle/>
          <a:p>
            <a:pPr/>
            <a:r>
              <a:t>Community Standards for Next-Generation Modeling</a:t>
            </a:r>
          </a:p>
        </p:txBody>
      </p:sp>
      <p:sp>
        <p:nvSpPr>
          <p:cNvPr id="1878" name="The Open Modeling Foundation (OMF) is an international open science community that works to enable the next generation modeling of human and natural systems. The Open Modeling Foundation is an alliance of modeling organizations that coordinates and admin"/>
          <p:cNvSpPr txBox="1"/>
          <p:nvPr>
            <p:ph type="body" idx="1"/>
          </p:nvPr>
        </p:nvSpPr>
        <p:spPr>
          <a:prstGeom prst="rect">
            <a:avLst/>
          </a:prstGeom>
        </p:spPr>
        <p:txBody>
          <a:bodyPr/>
          <a:lstStyle/>
          <a:p>
            <a:pPr marL="501650" indent="-501650" defTabSz="652145">
              <a:spcBef>
                <a:spcPts val="4600"/>
              </a:spcBef>
              <a:defRPr sz="3950"/>
            </a:pPr>
            <a:r>
              <a:t>The Open Modeling Foundation (OMF) is an international open science community that works to enable the next generation modeling of human and natural systems. The Open Modeling Foundation is an alliance of modeling organizations that coordinates and administers a common, community developed body of standards and best practices among diverse communities of modeling scientists. It also provides informational, data, and technological resources to facilitate the implementation of common standards and best practices among the scientific communities it serves. </a:t>
            </a:r>
          </a:p>
          <a:p>
            <a:pPr marL="501650" indent="-501650" defTabSz="652145">
              <a:spcBef>
                <a:spcPts val="4600"/>
              </a:spcBef>
              <a:defRPr sz="3950"/>
            </a:pPr>
            <a:r>
              <a:t>The OMF endeavors to accelerate modeling science by making models more easily discoverable and globally accessible. It also develops and administers a suite of common standards and technology for model reusability, reproducibility, and interoperability.The OMF also promotes the recognition of those who endeavor to apply these standards and best practices through the ethical practice of fully citing models and model authors, whenever their work is used by others.</a:t>
            </a:r>
          </a:p>
          <a:p>
            <a:pPr marL="501650" indent="-501650" defTabSz="652145">
              <a:spcBef>
                <a:spcPts val="4600"/>
              </a:spcBef>
              <a:defRPr sz="3950"/>
            </a:pPr>
            <a:r>
              <a:t>From OMF Charter: </a:t>
            </a:r>
            <a:r>
              <a:rPr u="sng">
                <a:hlinkClick r:id="rId2" invalidUrl="" action="" tgtFrame="" tooltip="" history="1" highlightClick="0" endSnd="0"/>
              </a:rPr>
              <a:t>https://openmodelingfoundation.github.io/governance/charter/</a:t>
            </a:r>
            <a:r>
              <a:t> </a:t>
            </a:r>
          </a:p>
        </p:txBody>
      </p:sp>
      <p:pic>
        <p:nvPicPr>
          <p:cNvPr id="1879" name="OFM-Logo-color150dpi.png" descr="OFM-Logo-color150dpi.png"/>
          <p:cNvPicPr>
            <a:picLocks noChangeAspect="1"/>
          </p:cNvPicPr>
          <p:nvPr/>
        </p:nvPicPr>
        <p:blipFill>
          <a:blip r:embed="rId3">
            <a:extLst/>
          </a:blip>
          <a:stretch>
            <a:fillRect/>
          </a:stretch>
        </p:blipFill>
        <p:spPr>
          <a:xfrm>
            <a:off x="17456745" y="472439"/>
            <a:ext cx="6213098" cy="196596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81" name="omf home page.pdf" descr="omf home page.pdf"/>
          <p:cNvPicPr>
            <a:picLocks noChangeAspect="1"/>
          </p:cNvPicPr>
          <p:nvPr/>
        </p:nvPicPr>
        <p:blipFill>
          <a:blip r:embed="rId2">
            <a:extLst/>
          </a:blip>
          <a:stretch>
            <a:fillRect/>
          </a:stretch>
        </p:blipFill>
        <p:spPr>
          <a:xfrm>
            <a:off x="1137017" y="3050832"/>
            <a:ext cx="6865805" cy="10058401"/>
          </a:xfrm>
          <a:prstGeom prst="rect">
            <a:avLst/>
          </a:prstGeom>
          <a:ln w="12700">
            <a:miter lim="400000"/>
          </a:ln>
        </p:spPr>
      </p:pic>
      <p:pic>
        <p:nvPicPr>
          <p:cNvPr id="1882" name="OMF charter.jpg" descr="OMF charter.jpg"/>
          <p:cNvPicPr>
            <a:picLocks noChangeAspect="1"/>
          </p:cNvPicPr>
          <p:nvPr/>
        </p:nvPicPr>
        <p:blipFill>
          <a:blip r:embed="rId3">
            <a:extLst/>
          </a:blip>
          <a:stretch>
            <a:fillRect/>
          </a:stretch>
        </p:blipFill>
        <p:spPr>
          <a:xfrm>
            <a:off x="12045559" y="3050832"/>
            <a:ext cx="11214123" cy="10058401"/>
          </a:xfrm>
          <a:prstGeom prst="rect">
            <a:avLst/>
          </a:prstGeom>
          <a:ln w="12700">
            <a:miter lim="400000"/>
          </a:ln>
        </p:spPr>
      </p:pic>
      <p:pic>
        <p:nvPicPr>
          <p:cNvPr id="1883" name="Test Community |.pdf" descr="Test Community |.pdf"/>
          <p:cNvPicPr>
            <a:picLocks noChangeAspect="1"/>
          </p:cNvPicPr>
          <p:nvPr/>
        </p:nvPicPr>
        <p:blipFill>
          <a:blip r:embed="rId4">
            <a:extLst/>
          </a:blip>
          <a:stretch>
            <a:fillRect/>
          </a:stretch>
        </p:blipFill>
        <p:spPr>
          <a:xfrm>
            <a:off x="8602305" y="3050832"/>
            <a:ext cx="2843771" cy="10058401"/>
          </a:xfrm>
          <a:prstGeom prst="rect">
            <a:avLst/>
          </a:prstGeom>
          <a:ln w="12700">
            <a:miter lim="400000"/>
          </a:ln>
        </p:spPr>
      </p:pic>
      <p:sp>
        <p:nvSpPr>
          <p:cNvPr id="1884" name="Community Standards for Next-Generation Modeling"/>
          <p:cNvSpPr txBox="1"/>
          <p:nvPr>
            <p:ph type="title"/>
          </p:nvPr>
        </p:nvSpPr>
        <p:spPr>
          <a:xfrm>
            <a:off x="1066800" y="469900"/>
            <a:ext cx="16192532" cy="1968500"/>
          </a:xfrm>
          <a:prstGeom prst="rect">
            <a:avLst/>
          </a:prstGeom>
        </p:spPr>
        <p:txBody>
          <a:bodyPr/>
          <a:lstStyle/>
          <a:p>
            <a:pPr/>
            <a:r>
              <a:t>Community Standards for Next-Generation Modeling</a:t>
            </a:r>
          </a:p>
        </p:txBody>
      </p:sp>
      <p:pic>
        <p:nvPicPr>
          <p:cNvPr id="1885" name="OFM-Logo-color150dpi.png" descr="OFM-Logo-color150dpi.png"/>
          <p:cNvPicPr>
            <a:picLocks noChangeAspect="1"/>
          </p:cNvPicPr>
          <p:nvPr/>
        </p:nvPicPr>
        <p:blipFill>
          <a:blip r:embed="rId5">
            <a:extLst/>
          </a:blip>
          <a:stretch>
            <a:fillRect/>
          </a:stretch>
        </p:blipFill>
        <p:spPr>
          <a:xfrm>
            <a:off x="17456745" y="472439"/>
            <a:ext cx="6213098" cy="196596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push dir="u"/>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